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0" r:id="rId4"/>
  </p:sldMasterIdLst>
  <p:notesMasterIdLst>
    <p:notesMasterId r:id="rId15"/>
  </p:notesMasterIdLst>
  <p:sldIdLst>
    <p:sldId id="3402" r:id="rId5"/>
    <p:sldId id="4169" r:id="rId6"/>
    <p:sldId id="6980" r:id="rId7"/>
    <p:sldId id="6977" r:id="rId8"/>
    <p:sldId id="6979" r:id="rId9"/>
    <p:sldId id="6981" r:id="rId10"/>
    <p:sldId id="3545" r:id="rId11"/>
    <p:sldId id="6982" r:id="rId12"/>
    <p:sldId id="6976" r:id="rId13"/>
    <p:sldId id="697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D247BF-4DC2-4016-AF6F-EB5BF319A40E}">
          <p14:sldIdLst>
            <p14:sldId id="3402"/>
            <p14:sldId id="4169"/>
            <p14:sldId id="6980"/>
            <p14:sldId id="6977"/>
            <p14:sldId id="6979"/>
            <p14:sldId id="6981"/>
            <p14:sldId id="3545"/>
            <p14:sldId id="6982"/>
            <p14:sldId id="6976"/>
            <p14:sldId id="6978"/>
          </p14:sldIdLst>
        </p14:section>
      </p14:sectionLst>
    </p:ext>
    <p:ext uri="{EFAFB233-063F-42B5-8137-9DF3F51BA10A}">
      <p15:sldGuideLst xmlns:p15="http://schemas.microsoft.com/office/powerpoint/2012/main">
        <p15:guide id="1" orient="horz" pos="2205" userDrawn="1">
          <p15:clr>
            <a:srgbClr val="A4A3A4"/>
          </p15:clr>
        </p15:guide>
        <p15:guide id="2" pos="28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Lee (DJPR)" initials="JL(" lastIdx="12" clrIdx="0">
    <p:extLst>
      <p:ext uri="{19B8F6BF-5375-455C-9EA6-DF929625EA0E}">
        <p15:presenceInfo xmlns:p15="http://schemas.microsoft.com/office/powerpoint/2012/main" userId="S::john.y.lee@ecodev.vic.gov.au::252964ba-bc1a-4498-9d20-6db0f01d4356" providerId="AD"/>
      </p:ext>
    </p:extLst>
  </p:cmAuthor>
  <p:cmAuthor id="2" name="Audrey E Scharf (DJPR)" initials="AES(" lastIdx="20" clrIdx="1">
    <p:extLst>
      <p:ext uri="{19B8F6BF-5375-455C-9EA6-DF929625EA0E}">
        <p15:presenceInfo xmlns:p15="http://schemas.microsoft.com/office/powerpoint/2012/main" userId="S::audrey.scharf@ecodev.vic.gov.au::1b66a5f8-bb4f-41eb-be64-3c1e1d98358e" providerId="AD"/>
      </p:ext>
    </p:extLst>
  </p:cmAuthor>
  <p:cmAuthor id="3" name="Milena Katic (DJPR)" initials="MK(" lastIdx="32" clrIdx="2">
    <p:extLst>
      <p:ext uri="{19B8F6BF-5375-455C-9EA6-DF929625EA0E}">
        <p15:presenceInfo xmlns:p15="http://schemas.microsoft.com/office/powerpoint/2012/main" userId="S::milena.katic@ecodev.vic.gov.au::9f7af018-4575-41a1-b525-3be86685c4dc" providerId="AD"/>
      </p:ext>
    </p:extLst>
  </p:cmAuthor>
  <p:cmAuthor id="4" name="Priya O Serrao (DJPR)" initials="POS(" lastIdx="6" clrIdx="3">
    <p:extLst>
      <p:ext uri="{19B8F6BF-5375-455C-9EA6-DF929625EA0E}">
        <p15:presenceInfo xmlns:p15="http://schemas.microsoft.com/office/powerpoint/2012/main" userId="S::Priya.serrao@global.vic.gov.au::123fcdd6-a5ca-4aa0-a1ed-bad0b78da179" providerId="AD"/>
      </p:ext>
    </p:extLst>
  </p:cmAuthor>
  <p:cmAuthor id="5" name="Jeff S McPhan (DJPR)" initials="J(" lastIdx="2" clrIdx="4">
    <p:extLst>
      <p:ext uri="{19B8F6BF-5375-455C-9EA6-DF929625EA0E}">
        <p15:presenceInfo xmlns:p15="http://schemas.microsoft.com/office/powerpoint/2012/main" userId="S::jeff.mcphan@ecodev.vic.gov.au::998613c5-6741-4933-a4cc-cccb07b3b318" providerId="AD"/>
      </p:ext>
    </p:extLst>
  </p:cmAuthor>
  <p:cmAuthor id="6" name="Andrew G Tulloch (DJPR)" initials="AGT(" lastIdx="16" clrIdx="5">
    <p:extLst>
      <p:ext uri="{19B8F6BF-5375-455C-9EA6-DF929625EA0E}">
        <p15:presenceInfo xmlns:p15="http://schemas.microsoft.com/office/powerpoint/2012/main" userId="S::andrew.tulloch@ecodev.vic.gov.au::13ea5119-76de-4900-92b4-3178003790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AF44"/>
    <a:srgbClr val="006BA7"/>
    <a:srgbClr val="00A9E0"/>
    <a:srgbClr val="BFBFBF"/>
    <a:srgbClr val="C3D338"/>
    <a:srgbClr val="0090DA"/>
    <a:srgbClr val="5EB345"/>
    <a:srgbClr val="C6D639"/>
    <a:srgbClr val="0088C0"/>
    <a:srgbClr val="006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18" y="43"/>
      </p:cViewPr>
      <p:guideLst>
        <p:guide orient="horz" pos="2205"/>
        <p:guide pos="28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077B9-E1C0-486D-8D67-E9E9244F43A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AU"/>
        </a:p>
      </dgm:t>
    </dgm:pt>
    <dgm:pt modelId="{22B7E376-CE9B-4DFE-9471-D301AD9E3BEB}">
      <dgm:prSet phldrT="[Text]" custT="1"/>
      <dgm:spPr>
        <a:solidFill>
          <a:srgbClr val="201547"/>
        </a:solidFill>
      </dgm:spPr>
      <dgm:t>
        <a:bodyPr/>
        <a:lstStyle/>
        <a:p>
          <a:pPr>
            <a:lnSpc>
              <a:spcPct val="100000"/>
            </a:lnSpc>
          </a:pPr>
          <a:r>
            <a:rPr lang="en-AU" sz="1400" dirty="0">
              <a:latin typeface="VIC" panose="00000500000000000000" pitchFamily="2" charset="0"/>
            </a:rPr>
            <a:t>A COVID safe workplace  needs to address 5 key elements</a:t>
          </a:r>
        </a:p>
      </dgm:t>
    </dgm:pt>
    <dgm:pt modelId="{702161E2-2C23-4275-8CEF-3BE66E2EC9D0}" type="parTrans" cxnId="{4459A1CD-11D4-4AE9-823F-45142911B30E}">
      <dgm:prSet/>
      <dgm:spPr/>
      <dgm:t>
        <a:bodyPr/>
        <a:lstStyle/>
        <a:p>
          <a:endParaRPr lang="en-AU" sz="1600">
            <a:latin typeface="VIC" panose="00000500000000000000" pitchFamily="2" charset="0"/>
          </a:endParaRPr>
        </a:p>
      </dgm:t>
    </dgm:pt>
    <dgm:pt modelId="{4C0A99FF-3CD0-4BBC-8134-50D4D2AD82AC}" type="sibTrans" cxnId="{4459A1CD-11D4-4AE9-823F-45142911B30E}">
      <dgm:prSet/>
      <dgm:spPr/>
      <dgm:t>
        <a:bodyPr/>
        <a:lstStyle/>
        <a:p>
          <a:endParaRPr lang="en-AU" sz="1600">
            <a:latin typeface="VIC" panose="00000500000000000000" pitchFamily="2" charset="0"/>
          </a:endParaRPr>
        </a:p>
      </dgm:t>
    </dgm:pt>
    <dgm:pt modelId="{27219848-3B2E-4DE3-A43C-3AE71E8D1B70}">
      <dgm:prSet phldrT="[Text]" custT="1"/>
      <dgm:spPr>
        <a:solidFill>
          <a:srgbClr val="201547"/>
        </a:solidFill>
        <a:ln w="12700" cap="flat" cmpd="sng" algn="ctr">
          <a:solidFill>
            <a:srgbClr val="FFFFFF">
              <a:hueOff val="0"/>
              <a:satOff val="0"/>
              <a:lumOff val="0"/>
              <a:alphaOff val="0"/>
            </a:srgbClr>
          </a:solidFill>
          <a:prstDash val="solid"/>
          <a:miter lim="800000"/>
        </a:ln>
        <a:effectLst/>
      </dgm:spPr>
      <dgm:t>
        <a:bodyPr spcFirstLastPara="0" vert="horz" wrap="square" lIns="15240" tIns="15240" rIns="15240" bIns="15240" numCol="1" spcCol="1270" anchor="ctr" anchorCtr="0"/>
        <a:lstStyle/>
        <a:p>
          <a:pPr marL="0" lvl="0" indent="0" algn="ctr" defTabSz="533400">
            <a:lnSpc>
              <a:spcPct val="100000"/>
            </a:lnSpc>
            <a:spcBef>
              <a:spcPct val="0"/>
            </a:spcBef>
            <a:spcAft>
              <a:spcPct val="35000"/>
            </a:spcAft>
            <a:buNone/>
          </a:pPr>
          <a:r>
            <a:rPr lang="en-AU" sz="1100" kern="1200" dirty="0">
              <a:solidFill>
                <a:srgbClr val="FFFFFF"/>
              </a:solidFill>
              <a:latin typeface="VIC" panose="00000500000000000000" pitchFamily="2" charset="0"/>
              <a:ea typeface="+mn-ea"/>
              <a:cs typeface="+mn-cs"/>
            </a:rPr>
            <a:t>Have a COVID safe plan</a:t>
          </a:r>
        </a:p>
      </dgm:t>
    </dgm:pt>
    <dgm:pt modelId="{3D2B2E4C-54A2-47D8-ACA6-3A9E60FF349E}" type="parTrans" cxnId="{E5DBAF9E-2014-42E7-A4A2-DA3DCD49D2C8}">
      <dgm:prSet/>
      <dgm:spPr/>
      <dgm:t>
        <a:bodyPr/>
        <a:lstStyle/>
        <a:p>
          <a:endParaRPr lang="en-AU" sz="1600">
            <a:latin typeface="VIC" panose="00000500000000000000" pitchFamily="2" charset="0"/>
          </a:endParaRPr>
        </a:p>
      </dgm:t>
    </dgm:pt>
    <dgm:pt modelId="{83993566-4BF4-416D-91F3-501FE94453E5}" type="sibTrans" cxnId="{E5DBAF9E-2014-42E7-A4A2-DA3DCD49D2C8}">
      <dgm:prSet/>
      <dgm:spPr>
        <a:solidFill>
          <a:schemeClr val="accent4">
            <a:lumMod val="75000"/>
          </a:schemeClr>
        </a:solidFill>
      </dgm:spPr>
      <dgm:t>
        <a:bodyPr/>
        <a:lstStyle/>
        <a:p>
          <a:endParaRPr lang="en-AU" sz="1600">
            <a:latin typeface="VIC" panose="00000500000000000000" pitchFamily="2" charset="0"/>
          </a:endParaRPr>
        </a:p>
      </dgm:t>
    </dgm:pt>
    <dgm:pt modelId="{F0EBB667-AC1A-4F23-B6A3-31CD2A2592F5}">
      <dgm:prSet phldrT="[Text]" custT="1"/>
      <dgm:spPr>
        <a:solidFill>
          <a:srgbClr val="201547"/>
        </a:solidFill>
        <a:ln w="12700" cap="flat" cmpd="sng" algn="ctr">
          <a:solidFill>
            <a:srgbClr val="FFFFFF">
              <a:hueOff val="0"/>
              <a:satOff val="0"/>
              <a:lumOff val="0"/>
              <a:alphaOff val="0"/>
            </a:srgbClr>
          </a:solidFill>
          <a:prstDash val="solid"/>
          <a:miter lim="800000"/>
        </a:ln>
        <a:effectLst/>
      </dgm:spPr>
      <dgm:t>
        <a:bodyPr spcFirstLastPara="0" vert="horz" wrap="square" lIns="17780" tIns="17780" rIns="17780" bIns="17780" numCol="1" spcCol="1270" anchor="ctr" anchorCtr="0"/>
        <a:lstStyle/>
        <a:p>
          <a:pPr marL="0" lvl="0" indent="0" algn="ctr" defTabSz="622300">
            <a:lnSpc>
              <a:spcPct val="100000"/>
            </a:lnSpc>
            <a:spcBef>
              <a:spcPct val="0"/>
            </a:spcBef>
            <a:spcAft>
              <a:spcPct val="35000"/>
            </a:spcAft>
            <a:buNone/>
          </a:pPr>
          <a:r>
            <a:rPr lang="en-AU" sz="1100" kern="1200" dirty="0">
              <a:solidFill>
                <a:srgbClr val="FFFFFF"/>
              </a:solidFill>
              <a:latin typeface="VIC" panose="00000500000000000000" pitchFamily="2" charset="0"/>
              <a:ea typeface="+mn-ea"/>
              <a:cs typeface="+mn-cs"/>
            </a:rPr>
            <a:t>Use the state government QR code app &amp; manage hotspot zones</a:t>
          </a:r>
        </a:p>
      </dgm:t>
    </dgm:pt>
    <dgm:pt modelId="{286FDA5C-23C2-44C6-988B-07DC930A5305}" type="parTrans" cxnId="{3F9BCA41-E385-4333-AEB7-F2A21959BD6E}">
      <dgm:prSet/>
      <dgm:spPr/>
      <dgm:t>
        <a:bodyPr/>
        <a:lstStyle/>
        <a:p>
          <a:endParaRPr lang="en-AU" sz="1600">
            <a:latin typeface="VIC" panose="00000500000000000000" pitchFamily="2" charset="0"/>
          </a:endParaRPr>
        </a:p>
      </dgm:t>
    </dgm:pt>
    <dgm:pt modelId="{76B3C404-BEF8-4A6A-992B-8F1E38636499}" type="sibTrans" cxnId="{3F9BCA41-E385-4333-AEB7-F2A21959BD6E}">
      <dgm:prSet/>
      <dgm:spPr>
        <a:solidFill>
          <a:schemeClr val="accent4">
            <a:lumMod val="75000"/>
          </a:schemeClr>
        </a:solidFill>
      </dgm:spPr>
      <dgm:t>
        <a:bodyPr/>
        <a:lstStyle/>
        <a:p>
          <a:endParaRPr lang="en-AU" sz="1600">
            <a:latin typeface="VIC" panose="00000500000000000000" pitchFamily="2" charset="0"/>
          </a:endParaRPr>
        </a:p>
      </dgm:t>
    </dgm:pt>
    <dgm:pt modelId="{45C018C3-0D73-459C-BF91-BAEF23160842}">
      <dgm:prSet phldrT="[Text]" custT="1"/>
      <dgm:spPr>
        <a:solidFill>
          <a:srgbClr val="201547"/>
        </a:solidFill>
      </dgm:spPr>
      <dgm:t>
        <a:bodyPr/>
        <a:lstStyle/>
        <a:p>
          <a:pPr rtl="0"/>
          <a:r>
            <a:rPr lang="en-AU" sz="1100" dirty="0">
              <a:latin typeface="VIC"/>
            </a:rPr>
            <a:t>Provide hand sanitiser for staff, customers and visitors </a:t>
          </a:r>
        </a:p>
      </dgm:t>
    </dgm:pt>
    <dgm:pt modelId="{8402046F-2A4E-45DC-9BEC-F6DFCB0283CC}" type="parTrans" cxnId="{F4F35C5D-D1C3-44DB-AFAB-F12B8B51882F}">
      <dgm:prSet/>
      <dgm:spPr/>
      <dgm:t>
        <a:bodyPr/>
        <a:lstStyle/>
        <a:p>
          <a:endParaRPr lang="en-AU" sz="1600">
            <a:latin typeface="VIC" panose="00000500000000000000" pitchFamily="2" charset="0"/>
          </a:endParaRPr>
        </a:p>
      </dgm:t>
    </dgm:pt>
    <dgm:pt modelId="{D9F222A7-3976-4EBA-ADE7-3BC2741AC4AB}" type="sibTrans" cxnId="{F4F35C5D-D1C3-44DB-AFAB-F12B8B51882F}">
      <dgm:prSet/>
      <dgm:spPr>
        <a:solidFill>
          <a:schemeClr val="accent4">
            <a:lumMod val="75000"/>
          </a:schemeClr>
        </a:solidFill>
      </dgm:spPr>
      <dgm:t>
        <a:bodyPr/>
        <a:lstStyle/>
        <a:p>
          <a:endParaRPr lang="en-AU" sz="1600">
            <a:latin typeface="VIC" panose="00000500000000000000" pitchFamily="2" charset="0"/>
          </a:endParaRPr>
        </a:p>
      </dgm:t>
    </dgm:pt>
    <dgm:pt modelId="{57E03F4A-F3DF-4082-A5A2-B025A4375724}">
      <dgm:prSet phldrT="[Text]" custT="1"/>
      <dgm:spPr>
        <a:solidFill>
          <a:srgbClr val="201547"/>
        </a:solidFill>
        <a:ln w="12700" cap="flat" cmpd="sng" algn="ctr">
          <a:solidFill>
            <a:srgbClr val="FFFFFF">
              <a:hueOff val="0"/>
              <a:satOff val="0"/>
              <a:lumOff val="0"/>
              <a:alphaOff val="0"/>
            </a:srgbClr>
          </a:solidFill>
          <a:prstDash val="solid"/>
          <a:miter lim="800000"/>
        </a:ln>
        <a:effectLst/>
      </dgm:spPr>
      <dgm:t>
        <a:bodyPr spcFirstLastPara="0" vert="horz" wrap="square" lIns="15240" tIns="15240" rIns="15240" bIns="15240" numCol="1" spcCol="1270" anchor="ctr" anchorCtr="0"/>
        <a:lstStyle/>
        <a:p>
          <a:pPr marL="0" lvl="0" indent="0" algn="ctr" defTabSz="533400">
            <a:lnSpc>
              <a:spcPct val="100000"/>
            </a:lnSpc>
            <a:spcBef>
              <a:spcPct val="0"/>
            </a:spcBef>
            <a:spcAft>
              <a:spcPct val="35000"/>
            </a:spcAft>
            <a:buNone/>
          </a:pPr>
          <a:r>
            <a:rPr lang="en-AU" sz="1100" kern="1200" dirty="0">
              <a:solidFill>
                <a:srgbClr val="FFFFFF"/>
              </a:solidFill>
              <a:latin typeface="VIC" panose="00000500000000000000" pitchFamily="2" charset="0"/>
              <a:ea typeface="+mn-ea"/>
              <a:cs typeface="+mn-cs"/>
            </a:rPr>
            <a:t>Adhere to rules regarding masks</a:t>
          </a:r>
        </a:p>
      </dgm:t>
    </dgm:pt>
    <dgm:pt modelId="{E1E2C5E8-AE99-4D72-9869-FB7F428E560F}" type="parTrans" cxnId="{C6E0C222-C296-4C1F-9865-8D56CAEF8378}">
      <dgm:prSet/>
      <dgm:spPr/>
      <dgm:t>
        <a:bodyPr/>
        <a:lstStyle/>
        <a:p>
          <a:endParaRPr lang="en-AU" sz="1600">
            <a:latin typeface="VIC" panose="00000500000000000000" pitchFamily="2" charset="0"/>
          </a:endParaRPr>
        </a:p>
      </dgm:t>
    </dgm:pt>
    <dgm:pt modelId="{72E05B4D-8FA4-4AEE-864E-FE00463DC02F}" type="sibTrans" cxnId="{C6E0C222-C296-4C1F-9865-8D56CAEF8378}">
      <dgm:prSet/>
      <dgm:spPr>
        <a:solidFill>
          <a:schemeClr val="accent4">
            <a:lumMod val="75000"/>
          </a:schemeClr>
        </a:solidFill>
      </dgm:spPr>
      <dgm:t>
        <a:bodyPr/>
        <a:lstStyle/>
        <a:p>
          <a:endParaRPr lang="en-AU" sz="1600">
            <a:latin typeface="VIC" panose="00000500000000000000" pitchFamily="2" charset="0"/>
          </a:endParaRPr>
        </a:p>
      </dgm:t>
    </dgm:pt>
    <dgm:pt modelId="{E24B2636-5361-4237-9D6B-D031824FA52A}">
      <dgm:prSet custT="1"/>
      <dgm:spPr>
        <a:solidFill>
          <a:srgbClr val="201547"/>
        </a:solidFill>
        <a:ln w="12700" cap="flat" cmpd="sng" algn="ctr">
          <a:solidFill>
            <a:srgbClr val="FFFFFF">
              <a:hueOff val="0"/>
              <a:satOff val="0"/>
              <a:lumOff val="0"/>
              <a:alphaOff val="0"/>
            </a:srgbClr>
          </a:solidFill>
          <a:prstDash val="solid"/>
          <a:miter lim="800000"/>
        </a:ln>
        <a:effectLst/>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en-AU" sz="1100" kern="1200" dirty="0">
              <a:solidFill>
                <a:srgbClr val="FFFFFF"/>
              </a:solidFill>
              <a:latin typeface="VIC" panose="00000500000000000000" pitchFamily="2" charset="0"/>
              <a:ea typeface="+mn-ea"/>
              <a:cs typeface="+mn-cs"/>
            </a:rPr>
            <a:t>Adhere to density limits and physical distancing</a:t>
          </a:r>
        </a:p>
      </dgm:t>
    </dgm:pt>
    <dgm:pt modelId="{70DB2C71-A97B-40C7-ABFE-F841EF85F1BD}" type="parTrans" cxnId="{0710641D-4B95-463C-8921-C9ABEC8855DC}">
      <dgm:prSet/>
      <dgm:spPr/>
      <dgm:t>
        <a:bodyPr/>
        <a:lstStyle/>
        <a:p>
          <a:endParaRPr lang="en-AU" sz="1600">
            <a:latin typeface="VIC" panose="00000500000000000000" pitchFamily="2" charset="0"/>
          </a:endParaRPr>
        </a:p>
      </dgm:t>
    </dgm:pt>
    <dgm:pt modelId="{C2CA6849-D268-42C7-853E-1AC03B7E6BC6}" type="sibTrans" cxnId="{0710641D-4B95-463C-8921-C9ABEC8855DC}">
      <dgm:prSet/>
      <dgm:spPr>
        <a:solidFill>
          <a:schemeClr val="accent4">
            <a:lumMod val="75000"/>
          </a:schemeClr>
        </a:solidFill>
      </dgm:spPr>
      <dgm:t>
        <a:bodyPr/>
        <a:lstStyle/>
        <a:p>
          <a:endParaRPr lang="en-AU" sz="1600">
            <a:latin typeface="VIC" panose="00000500000000000000" pitchFamily="2" charset="0"/>
          </a:endParaRPr>
        </a:p>
      </dgm:t>
    </dgm:pt>
    <dgm:pt modelId="{0FDBDF65-6FA0-4302-BADE-0ACE28C6324E}">
      <dgm:prSet/>
      <dgm:spPr/>
      <dgm:t>
        <a:bodyPr/>
        <a:lstStyle/>
        <a:p>
          <a:endParaRPr lang="en-US"/>
        </a:p>
      </dgm:t>
    </dgm:pt>
    <dgm:pt modelId="{ED5A73BF-BA16-4061-AF74-5EC04397F1DD}" type="parTrans" cxnId="{B68A0F8A-DDF2-4E02-8108-4AE6F8F7AFE2}">
      <dgm:prSet/>
      <dgm:spPr/>
      <dgm:t>
        <a:bodyPr/>
        <a:lstStyle/>
        <a:p>
          <a:endParaRPr lang="en-AU" sz="1600">
            <a:latin typeface="VIC" panose="00000500000000000000" pitchFamily="2" charset="0"/>
          </a:endParaRPr>
        </a:p>
      </dgm:t>
    </dgm:pt>
    <dgm:pt modelId="{8BC1C049-37DB-4804-9951-73D64A774548}" type="sibTrans" cxnId="{B68A0F8A-DDF2-4E02-8108-4AE6F8F7AFE2}">
      <dgm:prSet/>
      <dgm:spPr/>
      <dgm:t>
        <a:bodyPr/>
        <a:lstStyle/>
        <a:p>
          <a:endParaRPr lang="en-AU" sz="1600">
            <a:latin typeface="VIC" panose="00000500000000000000" pitchFamily="2" charset="0"/>
          </a:endParaRPr>
        </a:p>
      </dgm:t>
    </dgm:pt>
    <dgm:pt modelId="{FF75FB9A-3B3F-447C-ACD3-69FE14C9974A}" type="pres">
      <dgm:prSet presAssocID="{E5F077B9-E1C0-486D-8D67-E9E9244F43AD}" presName="Name0" presStyleCnt="0">
        <dgm:presLayoutVars>
          <dgm:chMax val="1"/>
          <dgm:dir/>
          <dgm:animLvl val="ctr"/>
          <dgm:resizeHandles val="exact"/>
        </dgm:presLayoutVars>
      </dgm:prSet>
      <dgm:spPr/>
    </dgm:pt>
    <dgm:pt modelId="{D7A459AB-9960-45B2-9CA0-437D61048F58}" type="pres">
      <dgm:prSet presAssocID="{22B7E376-CE9B-4DFE-9471-D301AD9E3BEB}" presName="centerShape" presStyleLbl="node0" presStyleIdx="0" presStyleCnt="1"/>
      <dgm:spPr/>
    </dgm:pt>
    <dgm:pt modelId="{9D3EDFB9-8608-4A64-BC30-04108AEDAB93}" type="pres">
      <dgm:prSet presAssocID="{27219848-3B2E-4DE3-A43C-3AE71E8D1B70}" presName="node" presStyleLbl="node1" presStyleIdx="0" presStyleCnt="5" custScaleX="109731" custScaleY="106171">
        <dgm:presLayoutVars>
          <dgm:bulletEnabled val="1"/>
        </dgm:presLayoutVars>
      </dgm:prSet>
      <dgm:spPr>
        <a:xfrm>
          <a:off x="2509391" y="1406"/>
          <a:ext cx="1077217" cy="1077217"/>
        </a:xfrm>
        <a:prstGeom prst="ellipse">
          <a:avLst/>
        </a:prstGeom>
      </dgm:spPr>
    </dgm:pt>
    <dgm:pt modelId="{E5F3BFBA-BD3A-4A1C-8203-CAF5762F5E00}" type="pres">
      <dgm:prSet presAssocID="{27219848-3B2E-4DE3-A43C-3AE71E8D1B70}" presName="dummy" presStyleCnt="0"/>
      <dgm:spPr/>
    </dgm:pt>
    <dgm:pt modelId="{A672CD2A-05F5-447B-B3C1-363BF8AA57A0}" type="pres">
      <dgm:prSet presAssocID="{83993566-4BF4-416D-91F3-501FE94453E5}" presName="sibTrans" presStyleLbl="sibTrans2D1" presStyleIdx="0" presStyleCnt="5"/>
      <dgm:spPr/>
    </dgm:pt>
    <dgm:pt modelId="{3E6B5CD7-2790-4049-A519-816017FD2BA1}" type="pres">
      <dgm:prSet presAssocID="{F0EBB667-AC1A-4F23-B6A3-31CD2A2592F5}" presName="node" presStyleLbl="node1" presStyleIdx="1" presStyleCnt="5" custScaleX="112667" custScaleY="116235" custRadScaleRad="100833" custRadScaleInc="1469">
        <dgm:presLayoutVars>
          <dgm:bulletEnabled val="1"/>
        </dgm:presLayoutVars>
      </dgm:prSet>
      <dgm:spPr>
        <a:xfrm>
          <a:off x="4492062" y="1314851"/>
          <a:ext cx="1253960" cy="1253960"/>
        </a:xfrm>
        <a:prstGeom prst="ellipse">
          <a:avLst/>
        </a:prstGeom>
      </dgm:spPr>
    </dgm:pt>
    <dgm:pt modelId="{3AD2CBDF-56CB-4779-875F-0AD1D347BD88}" type="pres">
      <dgm:prSet presAssocID="{F0EBB667-AC1A-4F23-B6A3-31CD2A2592F5}" presName="dummy" presStyleCnt="0"/>
      <dgm:spPr/>
    </dgm:pt>
    <dgm:pt modelId="{024E5D74-D4CE-4192-B7DD-57FDD2967D8F}" type="pres">
      <dgm:prSet presAssocID="{76B3C404-BEF8-4A6A-992B-8F1E38636499}" presName="sibTrans" presStyleLbl="sibTrans2D1" presStyleIdx="1" presStyleCnt="5"/>
      <dgm:spPr/>
    </dgm:pt>
    <dgm:pt modelId="{5297BC8E-B9F5-4874-8DAA-6AB17E5C67DE}" type="pres">
      <dgm:prSet presAssocID="{E24B2636-5361-4237-9D6B-D031824FA52A}" presName="node" presStyleLbl="node1" presStyleIdx="2" presStyleCnt="5" custScaleX="110754" custScaleY="110988">
        <dgm:presLayoutVars>
          <dgm:bulletEnabled val="1"/>
        </dgm:presLayoutVars>
      </dgm:prSet>
      <dgm:spPr>
        <a:xfrm>
          <a:off x="3801500" y="3440182"/>
          <a:ext cx="1253960" cy="1253960"/>
        </a:xfrm>
        <a:prstGeom prst="ellipse">
          <a:avLst/>
        </a:prstGeom>
      </dgm:spPr>
    </dgm:pt>
    <dgm:pt modelId="{5E17F632-D0AC-459B-B910-38431B96153C}" type="pres">
      <dgm:prSet presAssocID="{E24B2636-5361-4237-9D6B-D031824FA52A}" presName="dummy" presStyleCnt="0"/>
      <dgm:spPr/>
    </dgm:pt>
    <dgm:pt modelId="{4B1893FF-FE0C-4358-AE7E-9F145168CF75}" type="pres">
      <dgm:prSet presAssocID="{C2CA6849-D268-42C7-853E-1AC03B7E6BC6}" presName="sibTrans" presStyleLbl="sibTrans2D1" presStyleIdx="2" presStyleCnt="5"/>
      <dgm:spPr/>
    </dgm:pt>
    <dgm:pt modelId="{C72F49AB-D40B-44D5-901B-57713A494440}" type="pres">
      <dgm:prSet presAssocID="{45C018C3-0D73-459C-BF91-BAEF23160842}" presName="node" presStyleLbl="node1" presStyleIdx="3" presStyleCnt="5" custScaleX="113735" custScaleY="113257">
        <dgm:presLayoutVars>
          <dgm:bulletEnabled val="1"/>
        </dgm:presLayoutVars>
      </dgm:prSet>
      <dgm:spPr/>
    </dgm:pt>
    <dgm:pt modelId="{6E53033D-D035-464B-9CF1-E3257686C610}" type="pres">
      <dgm:prSet presAssocID="{45C018C3-0D73-459C-BF91-BAEF23160842}" presName="dummy" presStyleCnt="0"/>
      <dgm:spPr/>
    </dgm:pt>
    <dgm:pt modelId="{28983F87-5BB6-4DE2-BC84-FD84C74DCC20}" type="pres">
      <dgm:prSet presAssocID="{D9F222A7-3976-4EBA-ADE7-3BC2741AC4AB}" presName="sibTrans" presStyleLbl="sibTrans2D1" presStyleIdx="3" presStyleCnt="5"/>
      <dgm:spPr/>
    </dgm:pt>
    <dgm:pt modelId="{A7320ADE-39B4-4B5D-89E9-88F39BCA4A7E}" type="pres">
      <dgm:prSet presAssocID="{57E03F4A-F3DF-4082-A5A2-B025A4375724}" presName="node" presStyleLbl="node1" presStyleIdx="4" presStyleCnt="5" custScaleX="110054" custScaleY="108907">
        <dgm:presLayoutVars>
          <dgm:bulletEnabled val="1"/>
        </dgm:presLayoutVars>
      </dgm:prSet>
      <dgm:spPr>
        <a:xfrm>
          <a:off x="955084" y="1130676"/>
          <a:ext cx="1077217" cy="1077217"/>
        </a:xfrm>
        <a:prstGeom prst="ellipse">
          <a:avLst/>
        </a:prstGeom>
      </dgm:spPr>
    </dgm:pt>
    <dgm:pt modelId="{57B6C54E-81FE-4DEB-94A3-41B02EC2AD7F}" type="pres">
      <dgm:prSet presAssocID="{57E03F4A-F3DF-4082-A5A2-B025A4375724}" presName="dummy" presStyleCnt="0"/>
      <dgm:spPr/>
    </dgm:pt>
    <dgm:pt modelId="{021BA1D6-063C-49EB-B456-A67D81DF2682}" type="pres">
      <dgm:prSet presAssocID="{72E05B4D-8FA4-4AEE-864E-FE00463DC02F}" presName="sibTrans" presStyleLbl="sibTrans2D1" presStyleIdx="4" presStyleCnt="5"/>
      <dgm:spPr/>
    </dgm:pt>
  </dgm:ptLst>
  <dgm:cxnLst>
    <dgm:cxn modelId="{B4430805-AB79-4D0B-A4EE-65237981F939}" type="presOf" srcId="{C2CA6849-D268-42C7-853E-1AC03B7E6BC6}" destId="{4B1893FF-FE0C-4358-AE7E-9F145168CF75}" srcOrd="0" destOrd="0" presId="urn:microsoft.com/office/officeart/2005/8/layout/radial6"/>
    <dgm:cxn modelId="{216E590C-D0BE-47D3-86E1-AD598D251C8A}" type="presOf" srcId="{83993566-4BF4-416D-91F3-501FE94453E5}" destId="{A672CD2A-05F5-447B-B3C1-363BF8AA57A0}" srcOrd="0" destOrd="0" presId="urn:microsoft.com/office/officeart/2005/8/layout/radial6"/>
    <dgm:cxn modelId="{36BF1011-5C71-4089-A05B-2A1A2586816D}" type="presOf" srcId="{F0EBB667-AC1A-4F23-B6A3-31CD2A2592F5}" destId="{3E6B5CD7-2790-4049-A519-816017FD2BA1}" srcOrd="0" destOrd="0" presId="urn:microsoft.com/office/officeart/2005/8/layout/radial6"/>
    <dgm:cxn modelId="{85943E1C-6E37-418D-94C5-891C1815FA9A}" type="presOf" srcId="{E5F077B9-E1C0-486D-8D67-E9E9244F43AD}" destId="{FF75FB9A-3B3F-447C-ACD3-69FE14C9974A}" srcOrd="0" destOrd="0" presId="urn:microsoft.com/office/officeart/2005/8/layout/radial6"/>
    <dgm:cxn modelId="{0710641D-4B95-463C-8921-C9ABEC8855DC}" srcId="{22B7E376-CE9B-4DFE-9471-D301AD9E3BEB}" destId="{E24B2636-5361-4237-9D6B-D031824FA52A}" srcOrd="2" destOrd="0" parTransId="{70DB2C71-A97B-40C7-ABFE-F841EF85F1BD}" sibTransId="{C2CA6849-D268-42C7-853E-1AC03B7E6BC6}"/>
    <dgm:cxn modelId="{C6E0C222-C296-4C1F-9865-8D56CAEF8378}" srcId="{22B7E376-CE9B-4DFE-9471-D301AD9E3BEB}" destId="{57E03F4A-F3DF-4082-A5A2-B025A4375724}" srcOrd="4" destOrd="0" parTransId="{E1E2C5E8-AE99-4D72-9869-FB7F428E560F}" sibTransId="{72E05B4D-8FA4-4AEE-864E-FE00463DC02F}"/>
    <dgm:cxn modelId="{9F5BA237-C41F-4FB2-A097-D3FA86F62557}" type="presOf" srcId="{72E05B4D-8FA4-4AEE-864E-FE00463DC02F}" destId="{021BA1D6-063C-49EB-B456-A67D81DF2682}" srcOrd="0" destOrd="0" presId="urn:microsoft.com/office/officeart/2005/8/layout/radial6"/>
    <dgm:cxn modelId="{F4F35C5D-D1C3-44DB-AFAB-F12B8B51882F}" srcId="{22B7E376-CE9B-4DFE-9471-D301AD9E3BEB}" destId="{45C018C3-0D73-459C-BF91-BAEF23160842}" srcOrd="3" destOrd="0" parTransId="{8402046F-2A4E-45DC-9BEC-F6DFCB0283CC}" sibTransId="{D9F222A7-3976-4EBA-ADE7-3BC2741AC4AB}"/>
    <dgm:cxn modelId="{3F9BCA41-E385-4333-AEB7-F2A21959BD6E}" srcId="{22B7E376-CE9B-4DFE-9471-D301AD9E3BEB}" destId="{F0EBB667-AC1A-4F23-B6A3-31CD2A2592F5}" srcOrd="1" destOrd="0" parTransId="{286FDA5C-23C2-44C6-988B-07DC930A5305}" sibTransId="{76B3C404-BEF8-4A6A-992B-8F1E38636499}"/>
    <dgm:cxn modelId="{A7951962-1F24-4B14-AA03-2BA896A31DD2}" type="presOf" srcId="{45C018C3-0D73-459C-BF91-BAEF23160842}" destId="{C72F49AB-D40B-44D5-901B-57713A494440}" srcOrd="0" destOrd="0" presId="urn:microsoft.com/office/officeart/2005/8/layout/radial6"/>
    <dgm:cxn modelId="{FD336F65-8DF9-44FC-B5E4-81BEA866056D}" type="presOf" srcId="{76B3C404-BEF8-4A6A-992B-8F1E38636499}" destId="{024E5D74-D4CE-4192-B7DD-57FDD2967D8F}" srcOrd="0" destOrd="0" presId="urn:microsoft.com/office/officeart/2005/8/layout/radial6"/>
    <dgm:cxn modelId="{49D27247-FEF4-4D65-919D-BFAFC7DB7A31}" type="presOf" srcId="{57E03F4A-F3DF-4082-A5A2-B025A4375724}" destId="{A7320ADE-39B4-4B5D-89E9-88F39BCA4A7E}" srcOrd="0" destOrd="0" presId="urn:microsoft.com/office/officeart/2005/8/layout/radial6"/>
    <dgm:cxn modelId="{B68A0F8A-DDF2-4E02-8108-4AE6F8F7AFE2}" srcId="{E5F077B9-E1C0-486D-8D67-E9E9244F43AD}" destId="{0FDBDF65-6FA0-4302-BADE-0ACE28C6324E}" srcOrd="1" destOrd="0" parTransId="{ED5A73BF-BA16-4061-AF74-5EC04397F1DD}" sibTransId="{8BC1C049-37DB-4804-9951-73D64A774548}"/>
    <dgm:cxn modelId="{E5DBAF9E-2014-42E7-A4A2-DA3DCD49D2C8}" srcId="{22B7E376-CE9B-4DFE-9471-D301AD9E3BEB}" destId="{27219848-3B2E-4DE3-A43C-3AE71E8D1B70}" srcOrd="0" destOrd="0" parTransId="{3D2B2E4C-54A2-47D8-ACA6-3A9E60FF349E}" sibTransId="{83993566-4BF4-416D-91F3-501FE94453E5}"/>
    <dgm:cxn modelId="{213E3CC1-368D-4563-B903-F9292930B688}" type="presOf" srcId="{E24B2636-5361-4237-9D6B-D031824FA52A}" destId="{5297BC8E-B9F5-4874-8DAA-6AB17E5C67DE}" srcOrd="0" destOrd="0" presId="urn:microsoft.com/office/officeart/2005/8/layout/radial6"/>
    <dgm:cxn modelId="{4459A1CD-11D4-4AE9-823F-45142911B30E}" srcId="{E5F077B9-E1C0-486D-8D67-E9E9244F43AD}" destId="{22B7E376-CE9B-4DFE-9471-D301AD9E3BEB}" srcOrd="0" destOrd="0" parTransId="{702161E2-2C23-4275-8CEF-3BE66E2EC9D0}" sibTransId="{4C0A99FF-3CD0-4BBC-8134-50D4D2AD82AC}"/>
    <dgm:cxn modelId="{B975E3D8-424F-4AD0-B5DD-D861A92F6066}" type="presOf" srcId="{27219848-3B2E-4DE3-A43C-3AE71E8D1B70}" destId="{9D3EDFB9-8608-4A64-BC30-04108AEDAB93}" srcOrd="0" destOrd="0" presId="urn:microsoft.com/office/officeart/2005/8/layout/radial6"/>
    <dgm:cxn modelId="{6DC539DD-415B-468F-8734-ECB9D023B9DC}" type="presOf" srcId="{22B7E376-CE9B-4DFE-9471-D301AD9E3BEB}" destId="{D7A459AB-9960-45B2-9CA0-437D61048F58}" srcOrd="0" destOrd="0" presId="urn:microsoft.com/office/officeart/2005/8/layout/radial6"/>
    <dgm:cxn modelId="{071D3DDE-EB4F-4C56-8BB3-F5063F5F3AFC}" type="presOf" srcId="{D9F222A7-3976-4EBA-ADE7-3BC2741AC4AB}" destId="{28983F87-5BB6-4DE2-BC84-FD84C74DCC20}" srcOrd="0" destOrd="0" presId="urn:microsoft.com/office/officeart/2005/8/layout/radial6"/>
    <dgm:cxn modelId="{29A61062-4389-4158-9812-DEC15F5B82D9}" type="presParOf" srcId="{FF75FB9A-3B3F-447C-ACD3-69FE14C9974A}" destId="{D7A459AB-9960-45B2-9CA0-437D61048F58}" srcOrd="0" destOrd="0" presId="urn:microsoft.com/office/officeart/2005/8/layout/radial6"/>
    <dgm:cxn modelId="{123A4F8B-D889-4960-B80B-D27B8EC3EE78}" type="presParOf" srcId="{FF75FB9A-3B3F-447C-ACD3-69FE14C9974A}" destId="{9D3EDFB9-8608-4A64-BC30-04108AEDAB93}" srcOrd="1" destOrd="0" presId="urn:microsoft.com/office/officeart/2005/8/layout/radial6"/>
    <dgm:cxn modelId="{9C7D782E-A44E-4504-8EF2-6E1B9B535FF0}" type="presParOf" srcId="{FF75FB9A-3B3F-447C-ACD3-69FE14C9974A}" destId="{E5F3BFBA-BD3A-4A1C-8203-CAF5762F5E00}" srcOrd="2" destOrd="0" presId="urn:microsoft.com/office/officeart/2005/8/layout/radial6"/>
    <dgm:cxn modelId="{029B458A-5BFD-4F86-A924-F20EACB0EB72}" type="presParOf" srcId="{FF75FB9A-3B3F-447C-ACD3-69FE14C9974A}" destId="{A672CD2A-05F5-447B-B3C1-363BF8AA57A0}" srcOrd="3" destOrd="0" presId="urn:microsoft.com/office/officeart/2005/8/layout/radial6"/>
    <dgm:cxn modelId="{40AC4E9F-85AF-443C-BAC2-0EB04E3B5CF7}" type="presParOf" srcId="{FF75FB9A-3B3F-447C-ACD3-69FE14C9974A}" destId="{3E6B5CD7-2790-4049-A519-816017FD2BA1}" srcOrd="4" destOrd="0" presId="urn:microsoft.com/office/officeart/2005/8/layout/radial6"/>
    <dgm:cxn modelId="{524FF142-56A4-4033-93E0-DFEF7106BDEE}" type="presParOf" srcId="{FF75FB9A-3B3F-447C-ACD3-69FE14C9974A}" destId="{3AD2CBDF-56CB-4779-875F-0AD1D347BD88}" srcOrd="5" destOrd="0" presId="urn:microsoft.com/office/officeart/2005/8/layout/radial6"/>
    <dgm:cxn modelId="{0D71B2A6-D114-4367-A389-3EDEE1CB0E02}" type="presParOf" srcId="{FF75FB9A-3B3F-447C-ACD3-69FE14C9974A}" destId="{024E5D74-D4CE-4192-B7DD-57FDD2967D8F}" srcOrd="6" destOrd="0" presId="urn:microsoft.com/office/officeart/2005/8/layout/radial6"/>
    <dgm:cxn modelId="{7E799F6D-93C0-4AEE-9CC2-10D1AFDA0A8E}" type="presParOf" srcId="{FF75FB9A-3B3F-447C-ACD3-69FE14C9974A}" destId="{5297BC8E-B9F5-4874-8DAA-6AB17E5C67DE}" srcOrd="7" destOrd="0" presId="urn:microsoft.com/office/officeart/2005/8/layout/radial6"/>
    <dgm:cxn modelId="{EC50EB59-A060-44B7-A06A-F49105BE6076}" type="presParOf" srcId="{FF75FB9A-3B3F-447C-ACD3-69FE14C9974A}" destId="{5E17F632-D0AC-459B-B910-38431B96153C}" srcOrd="8" destOrd="0" presId="urn:microsoft.com/office/officeart/2005/8/layout/radial6"/>
    <dgm:cxn modelId="{9B8DB5D6-6FCF-46B0-AC88-8BA66B3B3951}" type="presParOf" srcId="{FF75FB9A-3B3F-447C-ACD3-69FE14C9974A}" destId="{4B1893FF-FE0C-4358-AE7E-9F145168CF75}" srcOrd="9" destOrd="0" presId="urn:microsoft.com/office/officeart/2005/8/layout/radial6"/>
    <dgm:cxn modelId="{3269A6CB-5381-41F5-B4FC-35584942CAD1}" type="presParOf" srcId="{FF75FB9A-3B3F-447C-ACD3-69FE14C9974A}" destId="{C72F49AB-D40B-44D5-901B-57713A494440}" srcOrd="10" destOrd="0" presId="urn:microsoft.com/office/officeart/2005/8/layout/radial6"/>
    <dgm:cxn modelId="{1AA68E89-6597-45A4-B995-4841C26842AC}" type="presParOf" srcId="{FF75FB9A-3B3F-447C-ACD3-69FE14C9974A}" destId="{6E53033D-D035-464B-9CF1-E3257686C610}" srcOrd="11" destOrd="0" presId="urn:microsoft.com/office/officeart/2005/8/layout/radial6"/>
    <dgm:cxn modelId="{29C36865-483B-40D5-A40F-E4E19648550A}" type="presParOf" srcId="{FF75FB9A-3B3F-447C-ACD3-69FE14C9974A}" destId="{28983F87-5BB6-4DE2-BC84-FD84C74DCC20}" srcOrd="12" destOrd="0" presId="urn:microsoft.com/office/officeart/2005/8/layout/radial6"/>
    <dgm:cxn modelId="{60171791-3848-4622-937A-1AF93E207F71}" type="presParOf" srcId="{FF75FB9A-3B3F-447C-ACD3-69FE14C9974A}" destId="{A7320ADE-39B4-4B5D-89E9-88F39BCA4A7E}" srcOrd="13" destOrd="0" presId="urn:microsoft.com/office/officeart/2005/8/layout/radial6"/>
    <dgm:cxn modelId="{917086FC-367D-4006-A673-271477844849}" type="presParOf" srcId="{FF75FB9A-3B3F-447C-ACD3-69FE14C9974A}" destId="{57B6C54E-81FE-4DEB-94A3-41B02EC2AD7F}" srcOrd="14" destOrd="0" presId="urn:microsoft.com/office/officeart/2005/8/layout/radial6"/>
    <dgm:cxn modelId="{D539917F-CFF2-43EC-A22B-7B46558387E3}" type="presParOf" srcId="{FF75FB9A-3B3F-447C-ACD3-69FE14C9974A}" destId="{021BA1D6-063C-49EB-B456-A67D81DF2682}"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BA1D6-063C-49EB-B456-A67D81DF2682}">
      <dsp:nvSpPr>
        <dsp:cNvPr id="0" name=""/>
        <dsp:cNvSpPr/>
      </dsp:nvSpPr>
      <dsp:spPr>
        <a:xfrm>
          <a:off x="893719" y="612378"/>
          <a:ext cx="4143704" cy="4143704"/>
        </a:xfrm>
        <a:prstGeom prst="blockArc">
          <a:avLst>
            <a:gd name="adj1" fmla="val 11880000"/>
            <a:gd name="adj2" fmla="val 16200000"/>
            <a:gd name="adj3" fmla="val 4635"/>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8983F87-5BB6-4DE2-BC84-FD84C74DCC20}">
      <dsp:nvSpPr>
        <dsp:cNvPr id="0" name=""/>
        <dsp:cNvSpPr/>
      </dsp:nvSpPr>
      <dsp:spPr>
        <a:xfrm>
          <a:off x="893719" y="612378"/>
          <a:ext cx="4143704" cy="4143704"/>
        </a:xfrm>
        <a:prstGeom prst="blockArc">
          <a:avLst>
            <a:gd name="adj1" fmla="val 7560000"/>
            <a:gd name="adj2" fmla="val 11880000"/>
            <a:gd name="adj3" fmla="val 4635"/>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B1893FF-FE0C-4358-AE7E-9F145168CF75}">
      <dsp:nvSpPr>
        <dsp:cNvPr id="0" name=""/>
        <dsp:cNvSpPr/>
      </dsp:nvSpPr>
      <dsp:spPr>
        <a:xfrm>
          <a:off x="893719" y="612378"/>
          <a:ext cx="4143704" cy="4143704"/>
        </a:xfrm>
        <a:prstGeom prst="blockArc">
          <a:avLst>
            <a:gd name="adj1" fmla="val 3240000"/>
            <a:gd name="adj2" fmla="val 7560000"/>
            <a:gd name="adj3" fmla="val 4635"/>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24E5D74-D4CE-4192-B7DD-57FDD2967D8F}">
      <dsp:nvSpPr>
        <dsp:cNvPr id="0" name=""/>
        <dsp:cNvSpPr/>
      </dsp:nvSpPr>
      <dsp:spPr>
        <a:xfrm>
          <a:off x="908120" y="602011"/>
          <a:ext cx="4143704" cy="4143704"/>
        </a:xfrm>
        <a:prstGeom prst="blockArc">
          <a:avLst>
            <a:gd name="adj1" fmla="val 20550518"/>
            <a:gd name="adj2" fmla="val 3270141"/>
            <a:gd name="adj3" fmla="val 4635"/>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672CD2A-05F5-447B-B3C1-363BF8AA57A0}">
      <dsp:nvSpPr>
        <dsp:cNvPr id="0" name=""/>
        <dsp:cNvSpPr/>
      </dsp:nvSpPr>
      <dsp:spPr>
        <a:xfrm>
          <a:off x="911392" y="612301"/>
          <a:ext cx="4143704" cy="4143704"/>
        </a:xfrm>
        <a:prstGeom prst="blockArc">
          <a:avLst>
            <a:gd name="adj1" fmla="val 16169978"/>
            <a:gd name="adj2" fmla="val 20532177"/>
            <a:gd name="adj3" fmla="val 4635"/>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7A459AB-9960-45B2-9CA0-437D61048F58}">
      <dsp:nvSpPr>
        <dsp:cNvPr id="0" name=""/>
        <dsp:cNvSpPr/>
      </dsp:nvSpPr>
      <dsp:spPr>
        <a:xfrm>
          <a:off x="2012871" y="1731530"/>
          <a:ext cx="1905401" cy="1905401"/>
        </a:xfrm>
        <a:prstGeom prst="ellipse">
          <a:avLst/>
        </a:prstGeom>
        <a:solidFill>
          <a:srgbClr val="2015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AU" sz="1400" kern="1200" dirty="0">
              <a:latin typeface="VIC" panose="00000500000000000000" pitchFamily="2" charset="0"/>
            </a:rPr>
            <a:t>A COVID safe workplace  needs to address 5 key elements</a:t>
          </a:r>
        </a:p>
      </dsp:txBody>
      <dsp:txXfrm>
        <a:off x="2291911" y="2010570"/>
        <a:ext cx="1347321" cy="1347321"/>
      </dsp:txXfrm>
    </dsp:sp>
    <dsp:sp modelId="{9D3EDFB9-8608-4A64-BC30-04108AEDAB93}">
      <dsp:nvSpPr>
        <dsp:cNvPr id="0" name=""/>
        <dsp:cNvSpPr/>
      </dsp:nvSpPr>
      <dsp:spPr>
        <a:xfrm>
          <a:off x="2233786" y="-47649"/>
          <a:ext cx="1463570" cy="1416088"/>
        </a:xfrm>
        <a:prstGeom prst="ellipse">
          <a:avLst/>
        </a:prstGeom>
        <a:solidFill>
          <a:srgbClr val="201547"/>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AU" sz="1100" kern="1200" dirty="0">
              <a:solidFill>
                <a:srgbClr val="FFFFFF"/>
              </a:solidFill>
              <a:latin typeface="VIC" panose="00000500000000000000" pitchFamily="2" charset="0"/>
              <a:ea typeface="+mn-ea"/>
              <a:cs typeface="+mn-cs"/>
            </a:rPr>
            <a:t>Have a COVID safe plan</a:t>
          </a:r>
        </a:p>
      </dsp:txBody>
      <dsp:txXfrm>
        <a:off x="2448121" y="159732"/>
        <a:ext cx="1034900" cy="1001326"/>
      </dsp:txXfrm>
    </dsp:sp>
    <dsp:sp modelId="{3E6B5CD7-2790-4049-A519-816017FD2BA1}">
      <dsp:nvSpPr>
        <dsp:cNvPr id="0" name=""/>
        <dsp:cNvSpPr/>
      </dsp:nvSpPr>
      <dsp:spPr>
        <a:xfrm>
          <a:off x="4158866" y="1290416"/>
          <a:ext cx="1502730" cy="1550320"/>
        </a:xfrm>
        <a:prstGeom prst="ellipse">
          <a:avLst/>
        </a:prstGeom>
        <a:solidFill>
          <a:srgbClr val="201547"/>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AU" sz="1100" kern="1200" dirty="0">
              <a:solidFill>
                <a:srgbClr val="FFFFFF"/>
              </a:solidFill>
              <a:latin typeface="VIC" panose="00000500000000000000" pitchFamily="2" charset="0"/>
              <a:ea typeface="+mn-ea"/>
              <a:cs typeface="+mn-cs"/>
            </a:rPr>
            <a:t>Use the state government QR code app &amp; manage hotspot zones</a:t>
          </a:r>
        </a:p>
      </dsp:txBody>
      <dsp:txXfrm>
        <a:off x="4378936" y="1517455"/>
        <a:ext cx="1062590" cy="1096242"/>
      </dsp:txXfrm>
    </dsp:sp>
    <dsp:sp modelId="{5297BC8E-B9F5-4874-8DAA-6AB17E5C67DE}">
      <dsp:nvSpPr>
        <dsp:cNvPr id="0" name=""/>
        <dsp:cNvSpPr/>
      </dsp:nvSpPr>
      <dsp:spPr>
        <a:xfrm>
          <a:off x="3416545" y="3581381"/>
          <a:ext cx="1477215" cy="1480336"/>
        </a:xfrm>
        <a:prstGeom prst="ellipse">
          <a:avLst/>
        </a:prstGeom>
        <a:solidFill>
          <a:srgbClr val="201547"/>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100" kern="1200" dirty="0">
              <a:solidFill>
                <a:srgbClr val="FFFFFF"/>
              </a:solidFill>
              <a:latin typeface="VIC" panose="00000500000000000000" pitchFamily="2" charset="0"/>
              <a:ea typeface="+mn-ea"/>
              <a:cs typeface="+mn-cs"/>
            </a:rPr>
            <a:t>Adhere to density limits and physical distancing</a:t>
          </a:r>
        </a:p>
      </dsp:txBody>
      <dsp:txXfrm>
        <a:off x="3632878" y="3798171"/>
        <a:ext cx="1044549" cy="1046756"/>
      </dsp:txXfrm>
    </dsp:sp>
    <dsp:sp modelId="{C72F49AB-D40B-44D5-901B-57713A494440}">
      <dsp:nvSpPr>
        <dsp:cNvPr id="0" name=""/>
        <dsp:cNvSpPr/>
      </dsp:nvSpPr>
      <dsp:spPr>
        <a:xfrm>
          <a:off x="1017502" y="3566249"/>
          <a:ext cx="1516975" cy="1510600"/>
        </a:xfrm>
        <a:prstGeom prst="ellipse">
          <a:avLst/>
        </a:prstGeom>
        <a:solidFill>
          <a:srgbClr val="2015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AU" sz="1100" kern="1200" dirty="0">
              <a:latin typeface="VIC"/>
            </a:rPr>
            <a:t>Provide hand sanitiser for staff, customers and visitors </a:t>
          </a:r>
        </a:p>
      </dsp:txBody>
      <dsp:txXfrm>
        <a:off x="1239658" y="3787471"/>
        <a:ext cx="1072663" cy="1068156"/>
      </dsp:txXfrm>
    </dsp:sp>
    <dsp:sp modelId="{A7320ADE-39B4-4B5D-89E9-88F39BCA4A7E}">
      <dsp:nvSpPr>
        <dsp:cNvPr id="0" name=""/>
        <dsp:cNvSpPr/>
      </dsp:nvSpPr>
      <dsp:spPr>
        <a:xfrm>
          <a:off x="306849" y="1332541"/>
          <a:ext cx="1467879" cy="1452580"/>
        </a:xfrm>
        <a:prstGeom prst="ellipse">
          <a:avLst/>
        </a:prstGeom>
        <a:solidFill>
          <a:srgbClr val="201547"/>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AU" sz="1100" kern="1200" dirty="0">
              <a:solidFill>
                <a:srgbClr val="FFFFFF"/>
              </a:solidFill>
              <a:latin typeface="VIC" panose="00000500000000000000" pitchFamily="2" charset="0"/>
              <a:ea typeface="+mn-ea"/>
              <a:cs typeface="+mn-cs"/>
            </a:rPr>
            <a:t>Adhere to rules regarding masks</a:t>
          </a:r>
        </a:p>
      </dsp:txBody>
      <dsp:txXfrm>
        <a:off x="521815" y="1545266"/>
        <a:ext cx="1037947" cy="102713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AB60092-C74F-474F-AAD0-40A7AC1EBB31}" type="datetimeFigureOut">
              <a:rPr lang="en-US" smtClean="0"/>
              <a:pPr/>
              <a:t>7/28/2021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131221A6-539D-E24D-80E5-007BECB4DC0F}" type="slidenum">
              <a:rPr lang="en-US" smtClean="0"/>
              <a:pPr/>
              <a:t>‹#›</a:t>
            </a:fld>
            <a:endParaRPr lang="en-US"/>
          </a:p>
        </p:txBody>
      </p:sp>
    </p:spTree>
    <p:extLst>
      <p:ext uri="{BB962C8B-B14F-4D97-AF65-F5344CB8AC3E}">
        <p14:creationId xmlns:p14="http://schemas.microsoft.com/office/powerpoint/2010/main" val="204363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In 2019, Deloitte forecast that over the next five years, Victoria will need an extra 33,000 technology professionals.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•Industry consultations and publications have consistently revealed a shortage in digital skills in Victoria.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 key technology areas such as cybersecurity and artificial intelligence, the shortage is even more acute.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•Other studies have found that the availability of skilled and experienced staff ranks in the top three decision drivers for location of investment.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•Australia’s ICT industry was the top user of the Global Talent visa category for temporary skilled workers (previously known as the 457 visa category).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•With international borders currently closed and with fewer than 2,000 local IT graduates per year, there is a significant capability gap.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•Even amid an economic downturn and poor </a:t>
            </a:r>
            <a:r>
              <a:rPr lang="en-US" sz="1200" b="0" i="0" u="none" strike="noStrike" kern="1200" err="1">
                <a:solidFill>
                  <a:schemeClr val="tx1"/>
                </a:solidFill>
                <a:effectLst/>
                <a:latin typeface="+mn-lt"/>
                <a:ea typeface="+mn-ea"/>
                <a:cs typeface="+mn-cs"/>
              </a:rPr>
              <a:t>labour</a:t>
            </a:r>
            <a:r>
              <a:rPr lang="en-US" sz="1200" b="0" i="0" u="none" strike="noStrike" kern="1200">
                <a:solidFill>
                  <a:schemeClr val="tx1"/>
                </a:solidFill>
                <a:effectLst/>
                <a:latin typeface="+mn-lt"/>
                <a:ea typeface="+mn-ea"/>
                <a:cs typeface="+mn-cs"/>
              </a:rPr>
              <a:t> market conditions in many areas of the economy, the demand for digital and tech skills is still very strong.</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•Real-time data from LinkedIn, as of September 2020, classifies demand in Victoria for professionals in computer software; information technology and services; internet, and online media, as ‘very high’, while demand for professionals in e-learning and information services is classified as ‘high’.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•Addressing shortages in digital talent was identified by the Innovation Expert Panel in 2018 as its priority issue.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 2020, the Innovation Taskforce proposed a mid-career training concept as one of its major priorities.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AU"/>
          </a:p>
        </p:txBody>
      </p:sp>
      <p:sp>
        <p:nvSpPr>
          <p:cNvPr id="4" name="Slide Number Placeholder 3"/>
          <p:cNvSpPr>
            <a:spLocks noGrp="1"/>
          </p:cNvSpPr>
          <p:nvPr>
            <p:ph type="sldNum" sz="quarter" idx="5"/>
          </p:nvPr>
        </p:nvSpPr>
        <p:spPr/>
        <p:txBody>
          <a:bodyPr/>
          <a:lstStyle/>
          <a:p>
            <a:fld id="{CEC955B6-4AE2-4812-A7EF-4B372B81DC78}" type="slidenum">
              <a:rPr lang="en-AU" smtClean="0"/>
              <a:t>2</a:t>
            </a:fld>
            <a:endParaRPr lang="en-AU"/>
          </a:p>
        </p:txBody>
      </p:sp>
    </p:spTree>
    <p:extLst>
      <p:ext uri="{BB962C8B-B14F-4D97-AF65-F5344CB8AC3E}">
        <p14:creationId xmlns:p14="http://schemas.microsoft.com/office/powerpoint/2010/main" val="82100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1221A6-539D-E24D-80E5-007BECB4DC0F}" type="slidenum">
              <a:rPr lang="en-US" smtClean="0"/>
              <a:pPr/>
              <a:t>7</a:t>
            </a:fld>
            <a:endParaRPr lang="en-US"/>
          </a:p>
        </p:txBody>
      </p:sp>
    </p:spTree>
    <p:extLst>
      <p:ext uri="{BB962C8B-B14F-4D97-AF65-F5344CB8AC3E}">
        <p14:creationId xmlns:p14="http://schemas.microsoft.com/office/powerpoint/2010/main" val="351371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7.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350" b="0" baseline="0">
                <a:solidFill>
                  <a:schemeClr val="bg2">
                    <a:lumMod val="25000"/>
                  </a:schemeClr>
                </a:solidFill>
              </a:defRPr>
            </a:lvl1pPr>
            <a:lvl2pPr marL="607500" indent="-216000">
              <a:lnSpc>
                <a:spcPct val="110000"/>
              </a:lnSpc>
              <a:spcBef>
                <a:spcPts val="450"/>
              </a:spcBef>
              <a:spcAft>
                <a:spcPts val="900"/>
              </a:spcAft>
              <a:defRPr sz="1350" baseline="0">
                <a:solidFill>
                  <a:schemeClr val="bg2">
                    <a:lumMod val="25000"/>
                  </a:schemeClr>
                </a:solidFill>
              </a:defRPr>
            </a:lvl2pPr>
            <a:lvl3pPr marL="607500" indent="-216000">
              <a:lnSpc>
                <a:spcPct val="110000"/>
              </a:lnSpc>
              <a:spcBef>
                <a:spcPts val="450"/>
              </a:spcBef>
              <a:spcAft>
                <a:spcPts val="900"/>
              </a:spcAft>
              <a:buFont typeface="+mj-lt"/>
              <a:buAutoNum type="arabicPeriod"/>
              <a:defRPr sz="1350" baseline="0">
                <a:solidFill>
                  <a:schemeClr val="bg2">
                    <a:lumMod val="25000"/>
                  </a:schemeClr>
                </a:solidFill>
              </a:defRPr>
            </a:lvl3pPr>
            <a:lvl4pPr marL="607500" indent="-216000">
              <a:lnSpc>
                <a:spcPct val="110000"/>
              </a:lnSpc>
              <a:spcBef>
                <a:spcPts val="450"/>
              </a:spcBef>
              <a:spcAft>
                <a:spcPts val="900"/>
              </a:spcAft>
              <a:buFont typeface="+mj-lt"/>
              <a:buAutoNum type="alphaLcParenR"/>
              <a:defRPr sz="1350" baseline="0">
                <a:solidFill>
                  <a:schemeClr val="bg2">
                    <a:lumMod val="25000"/>
                  </a:schemeClr>
                </a:solidFill>
              </a:defRPr>
            </a:lvl4pPr>
            <a:lvl5pPr marL="823500" indent="-216000">
              <a:lnSpc>
                <a:spcPct val="110000"/>
              </a:lnSpc>
              <a:spcBef>
                <a:spcPts val="450"/>
              </a:spcBef>
              <a:spcAft>
                <a:spcPts val="900"/>
              </a:spcAft>
              <a:buFont typeface="Wingdings" pitchFamily="2" charset="2"/>
              <a:buChar char="§"/>
              <a:defRPr sz="1350" baseline="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40067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13" userDrawn="1">
          <p15:clr>
            <a:srgbClr val="FBAE40"/>
          </p15:clr>
        </p15:guide>
        <p15:guide id="4" orient="horz" pos="913" userDrawn="1">
          <p15:clr>
            <a:srgbClr val="FBAE40"/>
          </p15:clr>
        </p15:guide>
        <p15:guide id="5" orient="horz" pos="159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small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C89E3-30F0-E449-B760-64FAFA21E392}"/>
              </a:ext>
            </a:extLst>
          </p:cNvPr>
          <p:cNvPicPr>
            <a:picLocks noChangeAspect="1"/>
          </p:cNvPicPr>
          <p:nvPr/>
        </p:nvPicPr>
        <p:blipFill>
          <a:blip r:embed="rId2"/>
          <a:srcRect/>
          <a:stretch/>
        </p:blipFill>
        <p:spPr>
          <a:xfrm>
            <a:off x="9520" y="10711"/>
            <a:ext cx="9144000" cy="6858000"/>
          </a:xfrm>
          <a:prstGeom prst="rect">
            <a:avLst/>
          </a:prstGeom>
        </p:spPr>
      </p:pic>
      <p:sp>
        <p:nvSpPr>
          <p:cNvPr id="5" name="Content Placeholder 2">
            <a:extLst>
              <a:ext uri="{FF2B5EF4-FFF2-40B4-BE49-F238E27FC236}">
                <a16:creationId xmlns:a16="http://schemas.microsoft.com/office/drawing/2014/main" id="{60E9BE8E-9078-0D45-B3CB-4AF2270BCEEA}"/>
              </a:ext>
            </a:extLst>
          </p:cNvPr>
          <p:cNvSpPr>
            <a:spLocks noGrp="1"/>
          </p:cNvSpPr>
          <p:nvPr>
            <p:ph idx="1"/>
          </p:nvPr>
        </p:nvSpPr>
        <p:spPr>
          <a:xfrm>
            <a:off x="663655" y="2539049"/>
            <a:ext cx="7444926"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F665BA91-4F06-F843-9A6F-2EBCDAF3B614}"/>
              </a:ext>
            </a:extLst>
          </p:cNvPr>
          <p:cNvSpPr>
            <a:spLocks noGrp="1"/>
          </p:cNvSpPr>
          <p:nvPr>
            <p:ph type="title" hasCustomPrompt="1"/>
          </p:nvPr>
        </p:nvSpPr>
        <p:spPr>
          <a:xfrm>
            <a:off x="663655" y="952526"/>
            <a:ext cx="7444926" cy="1053287"/>
          </a:xfrm>
        </p:spPr>
        <p:txBody>
          <a:bodyPr lIns="0" tIns="0" rIns="0" bIns="0">
            <a:noAutofit/>
          </a:bodyPr>
          <a:lstStyle>
            <a:lvl1pPr>
              <a:defRPr sz="2100">
                <a:solidFill>
                  <a:schemeClr val="bg2">
                    <a:lumMod val="25000"/>
                  </a:schemeClr>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69575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small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C89E3-30F0-E449-B760-64FAFA21E392}"/>
              </a:ext>
            </a:extLst>
          </p:cNvPr>
          <p:cNvPicPr>
            <a:picLocks noChangeAspect="1"/>
          </p:cNvPicPr>
          <p:nvPr/>
        </p:nvPicPr>
        <p:blipFill>
          <a:blip r:embed="rId2"/>
          <a:srcRect/>
          <a:stretch/>
        </p:blipFill>
        <p:spPr>
          <a:xfrm>
            <a:off x="0" y="3572"/>
            <a:ext cx="9144000" cy="6858000"/>
          </a:xfrm>
          <a:prstGeom prst="rect">
            <a:avLst/>
          </a:prstGeom>
        </p:spPr>
      </p:pic>
      <p:sp>
        <p:nvSpPr>
          <p:cNvPr id="5" name="Content Placeholder 2">
            <a:extLst>
              <a:ext uri="{FF2B5EF4-FFF2-40B4-BE49-F238E27FC236}">
                <a16:creationId xmlns:a16="http://schemas.microsoft.com/office/drawing/2014/main" id="{DEA50B1E-E08C-4348-9CBA-74D73B1A0BF8}"/>
              </a:ext>
            </a:extLst>
          </p:cNvPr>
          <p:cNvSpPr>
            <a:spLocks noGrp="1"/>
          </p:cNvSpPr>
          <p:nvPr>
            <p:ph idx="1"/>
          </p:nvPr>
        </p:nvSpPr>
        <p:spPr>
          <a:xfrm>
            <a:off x="663655" y="2539049"/>
            <a:ext cx="7444926"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EE700CAB-C068-A048-80F2-6B133B707733}"/>
              </a:ext>
            </a:extLst>
          </p:cNvPr>
          <p:cNvSpPr>
            <a:spLocks noGrp="1"/>
          </p:cNvSpPr>
          <p:nvPr>
            <p:ph type="title" hasCustomPrompt="1"/>
          </p:nvPr>
        </p:nvSpPr>
        <p:spPr>
          <a:xfrm>
            <a:off x="663655" y="952526"/>
            <a:ext cx="7444926" cy="1053287"/>
          </a:xfrm>
        </p:spPr>
        <p:txBody>
          <a:bodyPr lIns="0" tIns="0" rIns="0" bIns="0">
            <a:noAutofit/>
          </a:bodyPr>
          <a:lstStyle>
            <a:lvl1pPr>
              <a:defRPr sz="2100">
                <a:solidFill>
                  <a:schemeClr val="bg2">
                    <a:lumMod val="25000"/>
                  </a:schemeClr>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638500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small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5B0ECA-4B95-874C-A5C0-F7584D4FD085}"/>
              </a:ext>
            </a:extLst>
          </p:cNvPr>
          <p:cNvPicPr>
            <a:picLocks noChangeAspect="1"/>
          </p:cNvPicPr>
          <p:nvPr userDrawn="1"/>
        </p:nvPicPr>
        <p:blipFill>
          <a:blip r:embed="rId2"/>
          <a:srcRect/>
          <a:stretch/>
        </p:blipFill>
        <p:spPr>
          <a:xfrm>
            <a:off x="0" y="3576"/>
            <a:ext cx="9144000" cy="6858000"/>
          </a:xfrm>
          <a:prstGeom prst="rect">
            <a:avLst/>
          </a:prstGeom>
        </p:spPr>
      </p:pic>
      <p:sp>
        <p:nvSpPr>
          <p:cNvPr id="7" name="Content Placeholder 2">
            <a:extLst>
              <a:ext uri="{FF2B5EF4-FFF2-40B4-BE49-F238E27FC236}">
                <a16:creationId xmlns:a16="http://schemas.microsoft.com/office/drawing/2014/main" id="{5B29C152-2BEC-6747-8151-1CBE9F5B3B37}"/>
              </a:ext>
            </a:extLst>
          </p:cNvPr>
          <p:cNvSpPr>
            <a:spLocks noGrp="1"/>
          </p:cNvSpPr>
          <p:nvPr>
            <p:ph idx="1"/>
          </p:nvPr>
        </p:nvSpPr>
        <p:spPr>
          <a:xfrm>
            <a:off x="663655" y="2539049"/>
            <a:ext cx="7444926"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CE1E1816-B78E-5040-A3DB-87A59BFBF51A}"/>
              </a:ext>
            </a:extLst>
          </p:cNvPr>
          <p:cNvSpPr>
            <a:spLocks noGrp="1"/>
          </p:cNvSpPr>
          <p:nvPr>
            <p:ph type="title" hasCustomPrompt="1"/>
          </p:nvPr>
        </p:nvSpPr>
        <p:spPr>
          <a:xfrm>
            <a:off x="663655" y="952526"/>
            <a:ext cx="7444926" cy="1053287"/>
          </a:xfrm>
        </p:spPr>
        <p:txBody>
          <a:bodyPr lIns="0" tIns="0" rIns="0" bIns="0">
            <a:noAutofit/>
          </a:bodyPr>
          <a:lstStyle>
            <a:lvl1pPr>
              <a:defRPr sz="2100">
                <a:solidFill>
                  <a:schemeClr val="bg2">
                    <a:lumMod val="25000"/>
                  </a:schemeClr>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613027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13" userDrawn="1">
          <p15:clr>
            <a:srgbClr val="FBAE40"/>
          </p15:clr>
        </p15:guide>
        <p15:guide id="4" orient="horz" pos="1570" userDrawn="1">
          <p15:clr>
            <a:srgbClr val="FBAE40"/>
          </p15:clr>
        </p15:guide>
        <p15:guide id="5"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small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C89E3-30F0-E449-B760-64FAFA21E392}"/>
              </a:ext>
            </a:extLst>
          </p:cNvPr>
          <p:cNvPicPr>
            <a:picLocks noChangeAspect="1"/>
          </p:cNvPicPr>
          <p:nvPr/>
        </p:nvPicPr>
        <p:blipFill>
          <a:blip r:embed="rId2">
            <a:alphaModFix amt="65000"/>
          </a:blip>
          <a:srcRect/>
          <a:stretch/>
        </p:blipFill>
        <p:spPr>
          <a:xfrm>
            <a:off x="9520" y="7139"/>
            <a:ext cx="9144000" cy="6858000"/>
          </a:xfrm>
          <a:prstGeom prst="rect">
            <a:avLst/>
          </a:prstGeom>
        </p:spPr>
      </p:pic>
      <p:sp>
        <p:nvSpPr>
          <p:cNvPr id="5" name="Content Placeholder 2">
            <a:extLst>
              <a:ext uri="{FF2B5EF4-FFF2-40B4-BE49-F238E27FC236}">
                <a16:creationId xmlns:a16="http://schemas.microsoft.com/office/drawing/2014/main" id="{2D3B9CD1-2F66-6746-B305-4FB1926AA14A}"/>
              </a:ext>
            </a:extLst>
          </p:cNvPr>
          <p:cNvSpPr>
            <a:spLocks noGrp="1"/>
          </p:cNvSpPr>
          <p:nvPr>
            <p:ph idx="1"/>
          </p:nvPr>
        </p:nvSpPr>
        <p:spPr>
          <a:xfrm>
            <a:off x="663655" y="2539049"/>
            <a:ext cx="7444926"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B7B88E1E-6116-B148-A7F6-8D136A8B72BA}"/>
              </a:ext>
            </a:extLst>
          </p:cNvPr>
          <p:cNvSpPr>
            <a:spLocks noGrp="1"/>
          </p:cNvSpPr>
          <p:nvPr>
            <p:ph type="title" hasCustomPrompt="1"/>
          </p:nvPr>
        </p:nvSpPr>
        <p:spPr>
          <a:xfrm>
            <a:off x="663655" y="952526"/>
            <a:ext cx="7444926" cy="1053287"/>
          </a:xfrm>
        </p:spPr>
        <p:txBody>
          <a:bodyPr lIns="0" tIns="0" rIns="0" bIns="0">
            <a:noAutofit/>
          </a:bodyPr>
          <a:lstStyle>
            <a:lvl1pPr>
              <a:defRPr sz="2100">
                <a:solidFill>
                  <a:schemeClr val="bg2">
                    <a:lumMod val="25000"/>
                  </a:schemeClr>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14281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mall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C89E3-30F0-E449-B760-64FAFA21E392}"/>
              </a:ext>
            </a:extLst>
          </p:cNvPr>
          <p:cNvPicPr>
            <a:picLocks noChangeAspect="1"/>
          </p:cNvPicPr>
          <p:nvPr userDrawn="1"/>
        </p:nvPicPr>
        <p:blipFill>
          <a:blip r:embed="rId2"/>
          <a:srcRect/>
          <a:stretch/>
        </p:blipFill>
        <p:spPr>
          <a:xfrm>
            <a:off x="0" y="13400"/>
            <a:ext cx="9144000" cy="6858000"/>
          </a:xfrm>
          <a:prstGeom prst="rect">
            <a:avLst/>
          </a:prstGeom>
        </p:spPr>
      </p:pic>
      <p:sp>
        <p:nvSpPr>
          <p:cNvPr id="6" name="Content Placeholder 2">
            <a:extLst>
              <a:ext uri="{FF2B5EF4-FFF2-40B4-BE49-F238E27FC236}">
                <a16:creationId xmlns:a16="http://schemas.microsoft.com/office/drawing/2014/main" id="{327D1914-F6D9-5041-8139-802733BD77FA}"/>
              </a:ext>
            </a:extLst>
          </p:cNvPr>
          <p:cNvSpPr>
            <a:spLocks noGrp="1"/>
          </p:cNvSpPr>
          <p:nvPr>
            <p:ph idx="1"/>
          </p:nvPr>
        </p:nvSpPr>
        <p:spPr>
          <a:xfrm>
            <a:off x="663655" y="2539049"/>
            <a:ext cx="7444926"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EF6A6FE0-9975-3843-99E1-AF6B1B55516A}"/>
              </a:ext>
            </a:extLst>
          </p:cNvPr>
          <p:cNvSpPr>
            <a:spLocks noGrp="1"/>
          </p:cNvSpPr>
          <p:nvPr>
            <p:ph type="title" hasCustomPrompt="1"/>
          </p:nvPr>
        </p:nvSpPr>
        <p:spPr>
          <a:xfrm>
            <a:off x="663655" y="952526"/>
            <a:ext cx="7444926" cy="1053287"/>
          </a:xfrm>
        </p:spPr>
        <p:txBody>
          <a:bodyPr lIns="0" tIns="0" rIns="0" bIns="0">
            <a:noAutofit/>
          </a:bodyPr>
          <a:lstStyle>
            <a:lvl1pPr>
              <a:defRPr sz="2100">
                <a:solidFill>
                  <a:schemeClr val="bg2">
                    <a:lumMod val="25000"/>
                  </a:schemeClr>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735408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E52D7A-D2BF-4A04-B1FE-5D7776723D0A}"/>
              </a:ext>
            </a:extLst>
          </p:cNvPr>
          <p:cNvGraphicFramePr>
            <a:graphicFrameLocks noChangeAspect="1"/>
          </p:cNvGraphicFramePr>
          <p:nvPr userDrawn="1">
            <p:custDataLst>
              <p:tags r:id="rId2"/>
            </p:custDataLst>
            <p:extLst>
              <p:ext uri="{D42A27DB-BD31-4B8C-83A1-F6EECF244321}">
                <p14:modId xmlns:p14="http://schemas.microsoft.com/office/powerpoint/2010/main" val="752001155"/>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6400" name="think-cell Slide" r:id="rId5" imgW="622" imgH="623" progId="TCLayout.ActiveDocument.1">
                  <p:embed/>
                </p:oleObj>
              </mc:Choice>
              <mc:Fallback>
                <p:oleObj name="think-cell Slide" r:id="rId5" imgW="622" imgH="623" progId="TCLayout.ActiveDocument.1">
                  <p:embed/>
                  <p:pic>
                    <p:nvPicPr>
                      <p:cNvPr id="4" name="Object 3" hidden="1">
                        <a:extLst>
                          <a:ext uri="{FF2B5EF4-FFF2-40B4-BE49-F238E27FC236}">
                            <a16:creationId xmlns:a16="http://schemas.microsoft.com/office/drawing/2014/main" id="{49E52D7A-D2BF-4A04-B1FE-5D7776723D0A}"/>
                          </a:ext>
                        </a:extLst>
                      </p:cNvPr>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249E97A-38A6-4B74-8B64-C3D3B91A9370}"/>
              </a:ext>
            </a:extLst>
          </p:cNvPr>
          <p:cNvSpPr/>
          <p:nvPr userDrawn="1">
            <p:custDataLst>
              <p:tags r:id="rId3"/>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05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Content Placeholder 2">
            <a:extLst>
              <a:ext uri="{FF2B5EF4-FFF2-40B4-BE49-F238E27FC236}">
                <a16:creationId xmlns:a16="http://schemas.microsoft.com/office/drawing/2014/main" id="{16671EE8-B701-624C-ADC5-649257096E09}"/>
              </a:ext>
            </a:extLst>
          </p:cNvPr>
          <p:cNvSpPr>
            <a:spLocks noGrp="1"/>
          </p:cNvSpPr>
          <p:nvPr>
            <p:ph idx="1"/>
          </p:nvPr>
        </p:nvSpPr>
        <p:spPr>
          <a:xfrm>
            <a:off x="352424" y="1674568"/>
            <a:ext cx="8432007" cy="4446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4CEC15E2-AAA0-4382-A474-904138817342}"/>
              </a:ext>
            </a:extLst>
          </p:cNvPr>
          <p:cNvGrpSpPr/>
          <p:nvPr userDrawn="1"/>
        </p:nvGrpSpPr>
        <p:grpSpPr>
          <a:xfrm>
            <a:off x="7465220" y="6149111"/>
            <a:ext cx="1350168" cy="590879"/>
            <a:chOff x="9705976" y="6045076"/>
            <a:chExt cx="2060784" cy="676401"/>
          </a:xfrm>
        </p:grpSpPr>
        <p:sp>
          <p:nvSpPr>
            <p:cNvPr id="8" name="Rectangle 7">
              <a:extLst>
                <a:ext uri="{FF2B5EF4-FFF2-40B4-BE49-F238E27FC236}">
                  <a16:creationId xmlns:a16="http://schemas.microsoft.com/office/drawing/2014/main" id="{C3F4F8CC-412E-4F32-95CA-B9511288B41D}"/>
                </a:ext>
              </a:extLst>
            </p:cNvPr>
            <p:cNvSpPr/>
            <p:nvPr userDrawn="1"/>
          </p:nvSpPr>
          <p:spPr>
            <a:xfrm>
              <a:off x="9705976" y="6045076"/>
              <a:ext cx="2060784" cy="67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9" name="Picture 6">
              <a:extLst>
                <a:ext uri="{FF2B5EF4-FFF2-40B4-BE49-F238E27FC236}">
                  <a16:creationId xmlns:a16="http://schemas.microsoft.com/office/drawing/2014/main" id="{CB35FEB5-16AC-40F4-8498-6A8B820061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058398" y="6110467"/>
              <a:ext cx="1624596" cy="49177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5">
            <a:extLst>
              <a:ext uri="{FF2B5EF4-FFF2-40B4-BE49-F238E27FC236}">
                <a16:creationId xmlns:a16="http://schemas.microsoft.com/office/drawing/2014/main" id="{049B4AD0-416F-4A0A-8413-01DA650366C8}"/>
              </a:ext>
            </a:extLst>
          </p:cNvPr>
          <p:cNvSpPr>
            <a:spLocks noGrp="1"/>
          </p:cNvSpPr>
          <p:nvPr>
            <p:ph type="sldNum" sz="quarter" idx="12"/>
          </p:nvPr>
        </p:nvSpPr>
        <p:spPr>
          <a:xfrm>
            <a:off x="3964781" y="6356353"/>
            <a:ext cx="1214438" cy="365125"/>
          </a:xfrm>
        </p:spPr>
        <p:txBody>
          <a:bodyPr/>
          <a:lstStyle>
            <a:lvl1pPr algn="ctr">
              <a:defRPr/>
            </a:lvl1pPr>
          </a:lstStyle>
          <a:p>
            <a:fld id="{48F63A3B-78C7-47BE-AE5E-E10140E04643}" type="slidenum">
              <a:rPr lang="en-US" smtClean="0"/>
              <a:pPr/>
              <a:t>‹#›</a:t>
            </a:fld>
            <a:endParaRPr lang="en-US"/>
          </a:p>
        </p:txBody>
      </p:sp>
      <p:sp>
        <p:nvSpPr>
          <p:cNvPr id="14" name="Text Placeholder 1">
            <a:extLst>
              <a:ext uri="{FF2B5EF4-FFF2-40B4-BE49-F238E27FC236}">
                <a16:creationId xmlns:a16="http://schemas.microsoft.com/office/drawing/2014/main" id="{CDC5A8C9-E846-4AB9-A5E4-7A07C00FC679}"/>
              </a:ext>
            </a:extLst>
          </p:cNvPr>
          <p:cNvSpPr>
            <a:spLocks noGrp="1"/>
          </p:cNvSpPr>
          <p:nvPr>
            <p:ph type="body" sz="quarter" idx="13" hasCustomPrompt="1"/>
          </p:nvPr>
        </p:nvSpPr>
        <p:spPr>
          <a:xfrm>
            <a:off x="352426" y="736691"/>
            <a:ext cx="8432006" cy="712698"/>
          </a:xfrm>
        </p:spPr>
        <p:txBody>
          <a:bodyPr/>
          <a:lstStyle>
            <a:lvl1pPr>
              <a:defRPr sz="1050"/>
            </a:lvl1pPr>
          </a:lstStyle>
          <a:p>
            <a:r>
              <a:rPr lang="en-AU"/>
              <a:t>Sub-title</a:t>
            </a:r>
          </a:p>
        </p:txBody>
      </p:sp>
      <p:sp>
        <p:nvSpPr>
          <p:cNvPr id="15" name="Title 2">
            <a:extLst>
              <a:ext uri="{FF2B5EF4-FFF2-40B4-BE49-F238E27FC236}">
                <a16:creationId xmlns:a16="http://schemas.microsoft.com/office/drawing/2014/main" id="{854D0411-5495-45BA-AE54-10A0BF2434D3}"/>
              </a:ext>
            </a:extLst>
          </p:cNvPr>
          <p:cNvSpPr>
            <a:spLocks noGrp="1"/>
          </p:cNvSpPr>
          <p:nvPr>
            <p:ph type="title"/>
          </p:nvPr>
        </p:nvSpPr>
        <p:spPr>
          <a:xfrm>
            <a:off x="352425" y="402587"/>
            <a:ext cx="8432006" cy="334102"/>
          </a:xfrm>
        </p:spPr>
        <p:txBody>
          <a:bodyPr/>
          <a:lstStyle>
            <a:lvl1pPr>
              <a:defRPr sz="1050" cap="all" baseline="0">
                <a:solidFill>
                  <a:schemeClr val="tx1"/>
                </a:solidFill>
              </a:defRPr>
            </a:lvl1pPr>
          </a:lstStyle>
          <a:p>
            <a:r>
              <a:rPr lang="en-US"/>
              <a:t>Click to edit</a:t>
            </a:r>
            <a:endParaRPr lang="en-AU"/>
          </a:p>
        </p:txBody>
      </p:sp>
    </p:spTree>
    <p:extLst>
      <p:ext uri="{BB962C8B-B14F-4D97-AF65-F5344CB8AC3E}">
        <p14:creationId xmlns:p14="http://schemas.microsoft.com/office/powerpoint/2010/main" val="2136409692"/>
      </p:ext>
    </p:extLst>
  </p:cSld>
  <p:clrMapOvr>
    <a:masterClrMapping/>
  </p:clrMapOvr>
  <p:extLst>
    <p:ext uri="{DCECCB84-F9BA-43D5-87BE-67443E8EF086}">
      <p15:sldGuideLst xmlns:p15="http://schemas.microsoft.com/office/powerpoint/2012/main">
        <p15:guide id="1" pos="302">
          <p15:clr>
            <a:srgbClr val="FBAE40"/>
          </p15:clr>
        </p15:guide>
        <p15:guide id="2" orient="horz" pos="3861">
          <p15:clr>
            <a:srgbClr val="FBAE40"/>
          </p15:clr>
        </p15:guide>
        <p15:guide id="3" orient="horz" pos="1049">
          <p15:clr>
            <a:srgbClr val="FBAE40"/>
          </p15:clr>
        </p15:guide>
        <p15:guide id="4" pos="73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9DFCCD-883F-CA43-85F0-20D1FF7C0253}"/>
              </a:ext>
            </a:extLst>
          </p:cNvPr>
          <p:cNvPicPr>
            <a:picLocks noChangeAspect="1"/>
          </p:cNvPicPr>
          <p:nvPr/>
        </p:nvPicPr>
        <p:blipFill>
          <a:blip r:embed="rId2"/>
          <a:srcRect/>
          <a:stretch/>
        </p:blipFill>
        <p:spPr>
          <a:xfrm>
            <a:off x="0" y="3575"/>
            <a:ext cx="9144000" cy="6858000"/>
          </a:xfrm>
          <a:prstGeom prst="rect">
            <a:avLst/>
          </a:prstGeom>
        </p:spPr>
      </p:pic>
      <p:sp>
        <p:nvSpPr>
          <p:cNvPr id="8" name="Title 1">
            <a:extLst>
              <a:ext uri="{FF2B5EF4-FFF2-40B4-BE49-F238E27FC236}">
                <a16:creationId xmlns:a16="http://schemas.microsoft.com/office/drawing/2014/main" id="{311A5AF1-FE76-994B-9196-26845DF678EA}"/>
              </a:ext>
            </a:extLst>
          </p:cNvPr>
          <p:cNvSpPr>
            <a:spLocks noGrp="1"/>
          </p:cNvSpPr>
          <p:nvPr>
            <p:ph type="ctrTitle" hasCustomPrompt="1"/>
          </p:nvPr>
        </p:nvSpPr>
        <p:spPr>
          <a:xfrm>
            <a:off x="656035" y="1449388"/>
            <a:ext cx="4591878" cy="1079500"/>
          </a:xfrm>
        </p:spPr>
        <p:txBody>
          <a:bodyPr anchor="b">
            <a:noAutofit/>
          </a:bodyPr>
          <a:lstStyle>
            <a:lvl1pPr algn="l">
              <a:defRPr sz="2100">
                <a:solidFill>
                  <a:schemeClr val="bg1"/>
                </a:solidFill>
              </a:defRPr>
            </a:lvl1pPr>
          </a:lstStyle>
          <a:p>
            <a:r>
              <a:rPr lang="en-US"/>
              <a:t>Click to edit </a:t>
            </a:r>
            <a:br>
              <a:rPr lang="en-US"/>
            </a:br>
            <a:r>
              <a:rPr lang="en-US"/>
              <a:t>Master title style</a:t>
            </a:r>
          </a:p>
        </p:txBody>
      </p:sp>
      <p:sp>
        <p:nvSpPr>
          <p:cNvPr id="9" name="Subtitle 2">
            <a:extLst>
              <a:ext uri="{FF2B5EF4-FFF2-40B4-BE49-F238E27FC236}">
                <a16:creationId xmlns:a16="http://schemas.microsoft.com/office/drawing/2014/main" id="{7B1A7824-9C37-1E45-B919-CE811A6725B6}"/>
              </a:ext>
            </a:extLst>
          </p:cNvPr>
          <p:cNvSpPr>
            <a:spLocks noGrp="1"/>
          </p:cNvSpPr>
          <p:nvPr>
            <p:ph type="subTitle" idx="1"/>
          </p:nvPr>
        </p:nvSpPr>
        <p:spPr>
          <a:xfrm>
            <a:off x="656035" y="2719200"/>
            <a:ext cx="4591879" cy="2337683"/>
          </a:xfrm>
        </p:spPr>
        <p:txBody>
          <a:bodyPr>
            <a:no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38EA1-A2B3-734E-8FE4-2A14DB32A8FE}" type="slidenum">
              <a:rPr lang="en-US" smtClean="0"/>
              <a:pPr/>
              <a:t>‹#›</a:t>
            </a:fld>
            <a:endParaRPr lang="en-US"/>
          </a:p>
        </p:txBody>
      </p:sp>
    </p:spTree>
    <p:extLst>
      <p:ext uri="{BB962C8B-B14F-4D97-AF65-F5344CB8AC3E}">
        <p14:creationId xmlns:p14="http://schemas.microsoft.com/office/powerpoint/2010/main" val="411935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3FABE-4264-DD4E-A12C-88E7023F2822}"/>
              </a:ext>
            </a:extLst>
          </p:cNvPr>
          <p:cNvPicPr>
            <a:picLocks noChangeAspect="1"/>
          </p:cNvPicPr>
          <p:nvPr/>
        </p:nvPicPr>
        <p:blipFill>
          <a:blip r:embed="rId2"/>
          <a:srcRect/>
          <a:stretch/>
        </p:blipFill>
        <p:spPr>
          <a:xfrm>
            <a:off x="4762" y="3574"/>
            <a:ext cx="9139238" cy="6854428"/>
          </a:xfrm>
          <a:prstGeom prst="rect">
            <a:avLst/>
          </a:prstGeom>
        </p:spPr>
      </p:pic>
      <p:sp>
        <p:nvSpPr>
          <p:cNvPr id="8" name="Title 1">
            <a:extLst>
              <a:ext uri="{FF2B5EF4-FFF2-40B4-BE49-F238E27FC236}">
                <a16:creationId xmlns:a16="http://schemas.microsoft.com/office/drawing/2014/main" id="{8AFDE26D-2254-CB41-B959-5EBE585B43FD}"/>
              </a:ext>
            </a:extLst>
          </p:cNvPr>
          <p:cNvSpPr>
            <a:spLocks noGrp="1"/>
          </p:cNvSpPr>
          <p:nvPr>
            <p:ph type="ctrTitle" hasCustomPrompt="1"/>
          </p:nvPr>
        </p:nvSpPr>
        <p:spPr>
          <a:xfrm>
            <a:off x="656035" y="1449388"/>
            <a:ext cx="4591878" cy="1079500"/>
          </a:xfrm>
        </p:spPr>
        <p:txBody>
          <a:bodyPr anchor="b">
            <a:noAutofit/>
          </a:bodyPr>
          <a:lstStyle>
            <a:lvl1pPr algn="l">
              <a:defRPr sz="2100">
                <a:solidFill>
                  <a:schemeClr val="bg1"/>
                </a:solidFill>
              </a:defRPr>
            </a:lvl1pPr>
          </a:lstStyle>
          <a:p>
            <a:r>
              <a:rPr lang="en-US"/>
              <a:t>Click to edit </a:t>
            </a:r>
            <a:br>
              <a:rPr lang="en-US"/>
            </a:br>
            <a:r>
              <a:rPr lang="en-US"/>
              <a:t>Master title style</a:t>
            </a:r>
          </a:p>
        </p:txBody>
      </p:sp>
      <p:sp>
        <p:nvSpPr>
          <p:cNvPr id="9" name="Subtitle 2">
            <a:extLst>
              <a:ext uri="{FF2B5EF4-FFF2-40B4-BE49-F238E27FC236}">
                <a16:creationId xmlns:a16="http://schemas.microsoft.com/office/drawing/2014/main" id="{C038090E-80CB-674C-BFE5-17C31335E527}"/>
              </a:ext>
            </a:extLst>
          </p:cNvPr>
          <p:cNvSpPr>
            <a:spLocks noGrp="1"/>
          </p:cNvSpPr>
          <p:nvPr>
            <p:ph type="subTitle" idx="1"/>
          </p:nvPr>
        </p:nvSpPr>
        <p:spPr>
          <a:xfrm>
            <a:off x="656035" y="2719200"/>
            <a:ext cx="4591879" cy="2337683"/>
          </a:xfrm>
        </p:spPr>
        <p:txBody>
          <a:bodyPr>
            <a:no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6058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 Key Issues Box Full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2949F8-A090-F84B-8D34-17B017D26221}"/>
              </a:ext>
            </a:extLst>
          </p:cNvPr>
          <p:cNvPicPr>
            <a:picLocks noChangeAspect="1"/>
          </p:cNvPicPr>
          <p:nvPr userDrawn="1"/>
        </p:nvPicPr>
        <p:blipFill>
          <a:blip r:embed="rId2"/>
          <a:srcRect/>
          <a:stretch/>
        </p:blipFill>
        <p:spPr>
          <a:xfrm>
            <a:off x="-1" y="0"/>
            <a:ext cx="9144001" cy="6856874"/>
          </a:xfrm>
          <a:prstGeom prst="rect">
            <a:avLst/>
          </a:prstGeom>
        </p:spPr>
      </p:pic>
      <p:pic>
        <p:nvPicPr>
          <p:cNvPr id="7" name="Picture 6">
            <a:extLst>
              <a:ext uri="{FF2B5EF4-FFF2-40B4-BE49-F238E27FC236}">
                <a16:creationId xmlns:a16="http://schemas.microsoft.com/office/drawing/2014/main" id="{94BDE08A-AE84-DF47-95A0-2DCC95546FAB}"/>
              </a:ext>
            </a:extLst>
          </p:cNvPr>
          <p:cNvPicPr>
            <a:picLocks noChangeAspect="1"/>
          </p:cNvPicPr>
          <p:nvPr userDrawn="1"/>
        </p:nvPicPr>
        <p:blipFill>
          <a:blip r:embed="rId3"/>
          <a:srcRect/>
          <a:stretch/>
        </p:blipFill>
        <p:spPr>
          <a:xfrm>
            <a:off x="-1" y="0"/>
            <a:ext cx="2552281" cy="6856874"/>
          </a:xfrm>
          <a:prstGeom prst="rect">
            <a:avLst/>
          </a:prstGeom>
        </p:spPr>
      </p:pic>
      <p:sp>
        <p:nvSpPr>
          <p:cNvPr id="3" name="Title 1">
            <a:extLst>
              <a:ext uri="{FF2B5EF4-FFF2-40B4-BE49-F238E27FC236}">
                <a16:creationId xmlns:a16="http://schemas.microsoft.com/office/drawing/2014/main" id="{D4A22398-5C50-FC49-A4FA-731A84FF3F61}"/>
              </a:ext>
            </a:extLst>
          </p:cNvPr>
          <p:cNvSpPr>
            <a:spLocks noGrp="1"/>
          </p:cNvSpPr>
          <p:nvPr>
            <p:ph type="ctrTitle"/>
          </p:nvPr>
        </p:nvSpPr>
        <p:spPr>
          <a:xfrm>
            <a:off x="4030250" y="1449388"/>
            <a:ext cx="4339118" cy="1057202"/>
          </a:xfrm>
          <a:solidFill>
            <a:srgbClr val="201547">
              <a:alpha val="63000"/>
            </a:srgbClr>
          </a:solidFill>
        </p:spPr>
        <p:txBody>
          <a:bodyPr lIns="216000" tIns="216000" rIns="216000" bIns="216000" anchor="ctr" anchorCtr="0"/>
          <a:lstStyle>
            <a:lvl1pPr marL="0" marR="0" indent="0" algn="l" defTabSz="685800" rtl="0" eaLnBrk="1" fontAlgn="auto" latinLnBrk="0" hangingPunct="1">
              <a:lnSpc>
                <a:spcPct val="90000"/>
              </a:lnSpc>
              <a:spcBef>
                <a:spcPct val="0"/>
              </a:spcBef>
              <a:spcAft>
                <a:spcPts val="0"/>
              </a:spcAft>
              <a:buClrTx/>
              <a:buSzTx/>
              <a:buFontTx/>
              <a:buNone/>
              <a:tabLst/>
              <a:defRPr sz="2100">
                <a:solidFill>
                  <a:schemeClr val="bg1"/>
                </a:solidFil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a:t>Click to edit Master title style</a:t>
            </a:r>
          </a:p>
        </p:txBody>
      </p:sp>
    </p:spTree>
    <p:extLst>
      <p:ext uri="{BB962C8B-B14F-4D97-AF65-F5344CB8AC3E}">
        <p14:creationId xmlns:p14="http://schemas.microsoft.com/office/powerpoint/2010/main" val="14153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No Key Issues Box Full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7F1129-4FC6-2943-A249-2A5C3624BE73}"/>
              </a:ext>
            </a:extLst>
          </p:cNvPr>
          <p:cNvPicPr>
            <a:picLocks noChangeAspect="1"/>
          </p:cNvPicPr>
          <p:nvPr userDrawn="1"/>
        </p:nvPicPr>
        <p:blipFill>
          <a:blip r:embed="rId2"/>
          <a:srcRect/>
          <a:stretch/>
        </p:blipFill>
        <p:spPr>
          <a:xfrm>
            <a:off x="149088" y="0"/>
            <a:ext cx="8994912" cy="6858000"/>
          </a:xfrm>
          <a:prstGeom prst="rect">
            <a:avLst/>
          </a:prstGeom>
        </p:spPr>
      </p:pic>
      <p:pic>
        <p:nvPicPr>
          <p:cNvPr id="7" name="Picture 6">
            <a:extLst>
              <a:ext uri="{FF2B5EF4-FFF2-40B4-BE49-F238E27FC236}">
                <a16:creationId xmlns:a16="http://schemas.microsoft.com/office/drawing/2014/main" id="{94BDE08A-AE84-DF47-95A0-2DCC95546FAB}"/>
              </a:ext>
            </a:extLst>
          </p:cNvPr>
          <p:cNvPicPr>
            <a:picLocks noChangeAspect="1"/>
          </p:cNvPicPr>
          <p:nvPr userDrawn="1"/>
        </p:nvPicPr>
        <p:blipFill>
          <a:blip r:embed="rId3"/>
          <a:srcRect/>
          <a:stretch/>
        </p:blipFill>
        <p:spPr>
          <a:xfrm>
            <a:off x="0" y="0"/>
            <a:ext cx="2552700" cy="6858000"/>
          </a:xfrm>
          <a:prstGeom prst="rect">
            <a:avLst/>
          </a:prstGeom>
        </p:spPr>
      </p:pic>
      <p:sp>
        <p:nvSpPr>
          <p:cNvPr id="3" name="Title 1">
            <a:extLst>
              <a:ext uri="{FF2B5EF4-FFF2-40B4-BE49-F238E27FC236}">
                <a16:creationId xmlns:a16="http://schemas.microsoft.com/office/drawing/2014/main" id="{D4A22398-5C50-FC49-A4FA-731A84FF3F61}"/>
              </a:ext>
            </a:extLst>
          </p:cNvPr>
          <p:cNvSpPr>
            <a:spLocks noGrp="1"/>
          </p:cNvSpPr>
          <p:nvPr>
            <p:ph type="ctrTitle"/>
          </p:nvPr>
        </p:nvSpPr>
        <p:spPr>
          <a:xfrm>
            <a:off x="4572001" y="334407"/>
            <a:ext cx="4257675" cy="1252537"/>
          </a:xfrm>
        </p:spPr>
        <p:txBody>
          <a:bodyPr anchor="b" anchorCtr="0"/>
          <a:lstStyle/>
          <a:p>
            <a:r>
              <a:rPr lang="en-US"/>
              <a:t>Click to edit Master title style</a:t>
            </a:r>
          </a:p>
        </p:txBody>
      </p:sp>
      <p:sp>
        <p:nvSpPr>
          <p:cNvPr id="4" name="Subtitle 2">
            <a:extLst>
              <a:ext uri="{FF2B5EF4-FFF2-40B4-BE49-F238E27FC236}">
                <a16:creationId xmlns:a16="http://schemas.microsoft.com/office/drawing/2014/main" id="{28776D6B-6154-E44C-BA0E-7A2E7D9182C8}"/>
              </a:ext>
            </a:extLst>
          </p:cNvPr>
          <p:cNvSpPr>
            <a:spLocks noGrp="1"/>
          </p:cNvSpPr>
          <p:nvPr>
            <p:ph type="subTitle" idx="1"/>
          </p:nvPr>
        </p:nvSpPr>
        <p:spPr>
          <a:xfrm>
            <a:off x="4572001" y="1794655"/>
            <a:ext cx="4257675" cy="868614"/>
          </a:xfrm>
        </p:spPr>
        <p:txBody>
          <a:bodyPr/>
          <a:lstStyle/>
          <a:p>
            <a:r>
              <a:rPr lang="en-US"/>
              <a:t>Click to edit Master subtitle style</a:t>
            </a:r>
          </a:p>
        </p:txBody>
      </p:sp>
    </p:spTree>
    <p:extLst>
      <p:ext uri="{BB962C8B-B14F-4D97-AF65-F5344CB8AC3E}">
        <p14:creationId xmlns:p14="http://schemas.microsoft.com/office/powerpoint/2010/main" val="409739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F2AAB0-0007-FF4A-9AFF-2C2D2182F27F}"/>
              </a:ext>
            </a:extLst>
          </p:cNvPr>
          <p:cNvPicPr>
            <a:picLocks noChangeAspect="1"/>
          </p:cNvPicPr>
          <p:nvPr userDrawn="1"/>
        </p:nvPicPr>
        <p:blipFill rotWithShape="1">
          <a:blip r:embed="rId2"/>
          <a:srcRect l="10933"/>
          <a:stretch/>
        </p:blipFill>
        <p:spPr>
          <a:xfrm>
            <a:off x="0" y="-2250"/>
            <a:ext cx="9143999" cy="6857998"/>
          </a:xfrm>
          <a:prstGeom prst="rect">
            <a:avLst/>
          </a:prstGeom>
        </p:spPr>
      </p:pic>
      <p:pic>
        <p:nvPicPr>
          <p:cNvPr id="3" name="Picture 2">
            <a:extLst>
              <a:ext uri="{FF2B5EF4-FFF2-40B4-BE49-F238E27FC236}">
                <a16:creationId xmlns:a16="http://schemas.microsoft.com/office/drawing/2014/main" id="{CB852029-F2E2-154F-BF33-AB6E96FFDF2B}"/>
              </a:ext>
            </a:extLst>
          </p:cNvPr>
          <p:cNvPicPr>
            <a:picLocks noChangeAspect="1"/>
          </p:cNvPicPr>
          <p:nvPr/>
        </p:nvPicPr>
        <p:blipFill>
          <a:blip r:embed="rId3"/>
          <a:srcRect/>
          <a:stretch/>
        </p:blipFill>
        <p:spPr>
          <a:xfrm>
            <a:off x="0" y="1196"/>
            <a:ext cx="9144000" cy="6857999"/>
          </a:xfrm>
          <a:prstGeom prst="rect">
            <a:avLst/>
          </a:prstGeom>
        </p:spPr>
      </p:pic>
      <p:sp>
        <p:nvSpPr>
          <p:cNvPr id="9" name="Content Placeholder 2">
            <a:extLst>
              <a:ext uri="{FF2B5EF4-FFF2-40B4-BE49-F238E27FC236}">
                <a16:creationId xmlns:a16="http://schemas.microsoft.com/office/drawing/2014/main" id="{955C4BF4-A423-5141-89F2-B78E48DA5AB1}"/>
              </a:ext>
            </a:extLst>
          </p:cNvPr>
          <p:cNvSpPr>
            <a:spLocks noGrp="1"/>
          </p:cNvSpPr>
          <p:nvPr>
            <p:ph idx="10"/>
          </p:nvPr>
        </p:nvSpPr>
        <p:spPr>
          <a:xfrm>
            <a:off x="5003014" y="2520569"/>
            <a:ext cx="3864261" cy="3806090"/>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E173AABC-8AEA-6549-A4BB-8E2D11F70631}"/>
              </a:ext>
            </a:extLst>
          </p:cNvPr>
          <p:cNvSpPr>
            <a:spLocks noGrp="1"/>
          </p:cNvSpPr>
          <p:nvPr>
            <p:ph type="title" hasCustomPrompt="1"/>
          </p:nvPr>
        </p:nvSpPr>
        <p:spPr>
          <a:xfrm>
            <a:off x="5003013" y="1051561"/>
            <a:ext cx="3864261" cy="1053287"/>
          </a:xfrm>
        </p:spPr>
        <p:txBody>
          <a:bodyPr lIns="0" tIns="0" rIns="0" bIns="0">
            <a:noAutofit/>
          </a:bodyPr>
          <a:lstStyle>
            <a:lvl1pPr>
              <a:defRPr sz="2100">
                <a:solidFill>
                  <a:schemeClr val="tx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62022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4347D6-C395-9241-834D-7F54E4F20A33}"/>
              </a:ext>
            </a:extLst>
          </p:cNvPr>
          <p:cNvPicPr>
            <a:picLocks noChangeAspect="1"/>
          </p:cNvPicPr>
          <p:nvPr/>
        </p:nvPicPr>
        <p:blipFill>
          <a:blip r:embed="rId2"/>
          <a:srcRect/>
          <a:stretch/>
        </p:blipFill>
        <p:spPr>
          <a:xfrm>
            <a:off x="-1" y="0"/>
            <a:ext cx="9144001" cy="6858000"/>
          </a:xfrm>
          <a:prstGeom prst="rect">
            <a:avLst/>
          </a:prstGeom>
        </p:spPr>
      </p:pic>
      <p:sp>
        <p:nvSpPr>
          <p:cNvPr id="5" name="Content Placeholder 2">
            <a:extLst>
              <a:ext uri="{FF2B5EF4-FFF2-40B4-BE49-F238E27FC236}">
                <a16:creationId xmlns:a16="http://schemas.microsoft.com/office/drawing/2014/main" id="{16671EE8-B701-624C-ADC5-649257096E09}"/>
              </a:ext>
            </a:extLst>
          </p:cNvPr>
          <p:cNvSpPr>
            <a:spLocks noGrp="1"/>
          </p:cNvSpPr>
          <p:nvPr>
            <p:ph idx="1"/>
          </p:nvPr>
        </p:nvSpPr>
        <p:spPr>
          <a:xfrm>
            <a:off x="663655" y="2539049"/>
            <a:ext cx="7444926"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727D1B2B-2B3A-6844-9D39-1C6EF45A9AFA}"/>
              </a:ext>
            </a:extLst>
          </p:cNvPr>
          <p:cNvSpPr>
            <a:spLocks noGrp="1"/>
          </p:cNvSpPr>
          <p:nvPr>
            <p:ph type="title" hasCustomPrompt="1"/>
          </p:nvPr>
        </p:nvSpPr>
        <p:spPr>
          <a:xfrm>
            <a:off x="663655" y="952526"/>
            <a:ext cx="7444926" cy="1053287"/>
          </a:xfrm>
        </p:spPr>
        <p:txBody>
          <a:bodyPr lIns="0" tIns="0" rIns="0" bIns="0">
            <a:noAutofit/>
          </a:bodyPr>
          <a:lstStyle>
            <a:lvl1pPr>
              <a:defRPr sz="2100">
                <a:solidFill>
                  <a:schemeClr val="bg2">
                    <a:lumMod val="25000"/>
                  </a:schemeClr>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91505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4347D6-C395-9241-834D-7F54E4F20A33}"/>
              </a:ext>
            </a:extLst>
          </p:cNvPr>
          <p:cNvPicPr>
            <a:picLocks noChangeAspect="1"/>
          </p:cNvPicPr>
          <p:nvPr/>
        </p:nvPicPr>
        <p:blipFill>
          <a:blip r:embed="rId2"/>
          <a:srcRect/>
          <a:stretch/>
        </p:blipFill>
        <p:spPr>
          <a:xfrm>
            <a:off x="0" y="20096"/>
            <a:ext cx="9144001" cy="6858000"/>
          </a:xfrm>
          <a:prstGeom prst="rect">
            <a:avLst/>
          </a:prstGeom>
        </p:spPr>
      </p:pic>
      <p:sp>
        <p:nvSpPr>
          <p:cNvPr id="6" name="Content Placeholder 2">
            <a:extLst>
              <a:ext uri="{FF2B5EF4-FFF2-40B4-BE49-F238E27FC236}">
                <a16:creationId xmlns:a16="http://schemas.microsoft.com/office/drawing/2014/main" id="{AB0033C6-C267-EF4B-8A31-2CDCB49B676F}"/>
              </a:ext>
            </a:extLst>
          </p:cNvPr>
          <p:cNvSpPr>
            <a:spLocks noGrp="1"/>
          </p:cNvSpPr>
          <p:nvPr>
            <p:ph idx="1"/>
          </p:nvPr>
        </p:nvSpPr>
        <p:spPr>
          <a:xfrm>
            <a:off x="663655" y="2539049"/>
            <a:ext cx="7444926"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18076D1-C5D8-D045-BDB9-38893DBFDF1F}"/>
              </a:ext>
            </a:extLst>
          </p:cNvPr>
          <p:cNvSpPr>
            <a:spLocks noGrp="1"/>
          </p:cNvSpPr>
          <p:nvPr>
            <p:ph type="title" hasCustomPrompt="1"/>
          </p:nvPr>
        </p:nvSpPr>
        <p:spPr>
          <a:xfrm>
            <a:off x="663655" y="952526"/>
            <a:ext cx="7444926" cy="1053287"/>
          </a:xfrm>
        </p:spPr>
        <p:txBody>
          <a:bodyPr lIns="0" tIns="0" rIns="0" bIns="0">
            <a:noAutofit/>
          </a:bodyPr>
          <a:lstStyle>
            <a:lvl1pPr>
              <a:defRPr sz="2100">
                <a:solidFill>
                  <a:schemeClr val="bg2">
                    <a:lumMod val="25000"/>
                  </a:schemeClr>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62542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small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E9D4DE-1D79-6E47-A11D-F022318F1C41}"/>
              </a:ext>
            </a:extLst>
          </p:cNvPr>
          <p:cNvPicPr>
            <a:picLocks noChangeAspect="1"/>
          </p:cNvPicPr>
          <p:nvPr/>
        </p:nvPicPr>
        <p:blipFill>
          <a:blip r:embed="rId2"/>
          <a:srcRect/>
          <a:stretch/>
        </p:blipFill>
        <p:spPr>
          <a:xfrm>
            <a:off x="9072" y="10039"/>
            <a:ext cx="9144001" cy="6858000"/>
          </a:xfrm>
          <a:prstGeom prst="rect">
            <a:avLst/>
          </a:prstGeom>
        </p:spPr>
      </p:pic>
      <p:sp>
        <p:nvSpPr>
          <p:cNvPr id="5" name="Content Placeholder 2">
            <a:extLst>
              <a:ext uri="{FF2B5EF4-FFF2-40B4-BE49-F238E27FC236}">
                <a16:creationId xmlns:a16="http://schemas.microsoft.com/office/drawing/2014/main" id="{34A9A1DA-7750-0641-9795-BF5CC1195544}"/>
              </a:ext>
            </a:extLst>
          </p:cNvPr>
          <p:cNvSpPr>
            <a:spLocks noGrp="1"/>
          </p:cNvSpPr>
          <p:nvPr>
            <p:ph idx="1"/>
          </p:nvPr>
        </p:nvSpPr>
        <p:spPr>
          <a:xfrm>
            <a:off x="663655" y="2539049"/>
            <a:ext cx="7444926" cy="3285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A6F3883-C57B-C64D-8A1E-29C715D6C46B}"/>
              </a:ext>
            </a:extLst>
          </p:cNvPr>
          <p:cNvSpPr>
            <a:spLocks noGrp="1"/>
          </p:cNvSpPr>
          <p:nvPr>
            <p:ph type="title" hasCustomPrompt="1"/>
          </p:nvPr>
        </p:nvSpPr>
        <p:spPr>
          <a:xfrm>
            <a:off x="663655" y="952526"/>
            <a:ext cx="7444926" cy="1053287"/>
          </a:xfrm>
        </p:spPr>
        <p:txBody>
          <a:bodyPr lIns="0" tIns="0" rIns="0" bIns="0">
            <a:noAutofit/>
          </a:bodyPr>
          <a:lstStyle>
            <a:lvl1pPr>
              <a:defRPr sz="2100">
                <a:solidFill>
                  <a:schemeClr val="bg2">
                    <a:lumMod val="25000"/>
                  </a:schemeClr>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7025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9130" y="824926"/>
            <a:ext cx="7886700" cy="1325563"/>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659130" y="2541099"/>
            <a:ext cx="7886700" cy="31619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cs typeface="Arial" panose="020B0604020202020204" pitchFamily="34" charset="0"/>
              </a:defRPr>
            </a:lvl1pPr>
          </a:lstStyle>
          <a:p>
            <a:fld id="{10F38EA1-A2B3-734E-8FE4-2A14DB32A8FE}" type="slidenum">
              <a:rPr lang="en-US" smtClean="0"/>
              <a:pPr/>
              <a:t>‹#›</a:t>
            </a:fld>
            <a:endParaRPr lang="en-US"/>
          </a:p>
        </p:txBody>
      </p:sp>
    </p:spTree>
    <p:extLst>
      <p:ext uri="{BB962C8B-B14F-4D97-AF65-F5344CB8AC3E}">
        <p14:creationId xmlns:p14="http://schemas.microsoft.com/office/powerpoint/2010/main" val="27076361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809" r:id="rId4"/>
    <p:sldLayoutId id="2147483810" r:id="rId5"/>
    <p:sldLayoutId id="2147483797" r:id="rId6"/>
    <p:sldLayoutId id="2147483799" r:id="rId7"/>
    <p:sldLayoutId id="2147483800" r:id="rId8"/>
    <p:sldLayoutId id="2147483801" r:id="rId9"/>
    <p:sldLayoutId id="2147483802" r:id="rId10"/>
    <p:sldLayoutId id="2147483803" r:id="rId11"/>
    <p:sldLayoutId id="2147483805" r:id="rId12"/>
    <p:sldLayoutId id="2147483806" r:id="rId13"/>
    <p:sldLayoutId id="2147483804" r:id="rId14"/>
    <p:sldLayoutId id="2147483811" r:id="rId15"/>
  </p:sldLayoutIdLst>
  <p:hf hdr="0" ftr="0" dt="0"/>
  <p:txStyles>
    <p:titleStyle>
      <a:lvl1pPr algn="l" defTabSz="685800" rtl="0" eaLnBrk="1" latinLnBrk="0" hangingPunct="1">
        <a:lnSpc>
          <a:spcPct val="90000"/>
        </a:lnSpc>
        <a:spcBef>
          <a:spcPct val="0"/>
        </a:spcBef>
        <a:buNone/>
        <a:defRPr sz="2100" b="0" i="0"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0" marR="0" indent="0" algn="l" defTabSz="685800" rtl="0" eaLnBrk="1" fontAlgn="auto" latinLnBrk="0" hangingPunct="1">
        <a:lnSpc>
          <a:spcPct val="110000"/>
        </a:lnSpc>
        <a:spcBef>
          <a:spcPts val="450"/>
        </a:spcBef>
        <a:spcAft>
          <a:spcPts val="900"/>
        </a:spcAft>
        <a:buClrTx/>
        <a:buSzTx/>
        <a:buFontTx/>
        <a:buNone/>
        <a:tabLst/>
        <a:defRPr sz="1350" b="0" i="0" kern="1200" baseline="0">
          <a:solidFill>
            <a:schemeClr val="bg2">
              <a:lumMod val="25000"/>
            </a:schemeClr>
          </a:solidFill>
          <a:latin typeface="Arial" panose="020B0604020202020204" pitchFamily="34" charset="0"/>
          <a:ea typeface="+mn-ea"/>
          <a:cs typeface="Arial" panose="020B0604020202020204" pitchFamily="34" charset="0"/>
        </a:defRPr>
      </a:lvl1pPr>
      <a:lvl2pPr marL="688500" indent="-216000" algn="l" defTabSz="685800" rtl="0" eaLnBrk="1" latinLnBrk="0" hangingPunct="1">
        <a:lnSpc>
          <a:spcPct val="110000"/>
        </a:lnSpc>
        <a:spcBef>
          <a:spcPts val="450"/>
        </a:spcBef>
        <a:spcAft>
          <a:spcPts val="900"/>
        </a:spcAft>
        <a:buFont typeface="Arial" panose="020B0604020202020204" pitchFamily="34" charset="0"/>
        <a:buChar char="•"/>
        <a:defRPr sz="1350" b="0" i="0" kern="1200">
          <a:solidFill>
            <a:schemeClr val="bg2">
              <a:lumMod val="25000"/>
            </a:schemeClr>
          </a:solidFill>
          <a:latin typeface="Arial" panose="020B0604020202020204" pitchFamily="34" charset="0"/>
          <a:ea typeface="+mn-ea"/>
          <a:cs typeface="Arial" panose="020B0604020202020204" pitchFamily="34" charset="0"/>
        </a:defRPr>
      </a:lvl2pPr>
      <a:lvl3pPr marL="688500" marR="0" indent="-216000" algn="l" defTabSz="685800" rtl="0" eaLnBrk="1" fontAlgn="auto" latinLnBrk="0" hangingPunct="1">
        <a:lnSpc>
          <a:spcPct val="110000"/>
        </a:lnSpc>
        <a:spcBef>
          <a:spcPts val="450"/>
        </a:spcBef>
        <a:spcAft>
          <a:spcPts val="900"/>
        </a:spcAft>
        <a:buClrTx/>
        <a:buSzTx/>
        <a:buFont typeface="+mj-lt"/>
        <a:buAutoNum type="arabicPeriod"/>
        <a:tabLst/>
        <a:defRPr sz="1350" b="0" i="0" kern="1200" baseline="0">
          <a:solidFill>
            <a:schemeClr val="bg2">
              <a:lumMod val="25000"/>
            </a:schemeClr>
          </a:solidFill>
          <a:latin typeface="Arial" panose="020B0604020202020204" pitchFamily="34" charset="0"/>
          <a:ea typeface="+mn-ea"/>
          <a:cs typeface="Arial" panose="020B0604020202020204" pitchFamily="34" charset="0"/>
        </a:defRPr>
      </a:lvl3pPr>
      <a:lvl4pPr marL="688500" marR="0" indent="-216000" algn="l" defTabSz="685800" rtl="0" eaLnBrk="1" fontAlgn="auto" latinLnBrk="0" hangingPunct="1">
        <a:lnSpc>
          <a:spcPct val="110000"/>
        </a:lnSpc>
        <a:spcBef>
          <a:spcPts val="450"/>
        </a:spcBef>
        <a:spcAft>
          <a:spcPts val="900"/>
        </a:spcAft>
        <a:buClr>
          <a:schemeClr val="bg2">
            <a:lumMod val="25000"/>
          </a:schemeClr>
        </a:buClr>
        <a:buSzTx/>
        <a:buFont typeface="+mj-lt"/>
        <a:buAutoNum type="alphaLcParenR"/>
        <a:tabLst/>
        <a:defRPr sz="1350" b="0" i="0" kern="1200" baseline="0">
          <a:solidFill>
            <a:schemeClr val="bg2">
              <a:lumMod val="25000"/>
            </a:schemeClr>
          </a:solidFill>
          <a:latin typeface="Arial" panose="020B0604020202020204" pitchFamily="34" charset="0"/>
          <a:ea typeface="+mn-ea"/>
          <a:cs typeface="Arial" panose="020B0604020202020204" pitchFamily="34" charset="0"/>
        </a:defRPr>
      </a:lvl4pPr>
      <a:lvl5pPr marL="904500" marR="0" indent="-216000" algn="l" defTabSz="685800" rtl="0" eaLnBrk="1" fontAlgn="auto" latinLnBrk="0" hangingPunct="1">
        <a:lnSpc>
          <a:spcPct val="110000"/>
        </a:lnSpc>
        <a:spcBef>
          <a:spcPts val="450"/>
        </a:spcBef>
        <a:spcAft>
          <a:spcPts val="900"/>
        </a:spcAft>
        <a:buClrTx/>
        <a:buSzTx/>
        <a:buFont typeface="Wingdings" pitchFamily="2" charset="2"/>
        <a:buChar char="§"/>
        <a:tabLst/>
        <a:defRPr sz="1350" b="0" i="0" kern="1200" baseline="0">
          <a:solidFill>
            <a:schemeClr val="bg2">
              <a:lumMod val="2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413" userDrawn="1">
          <p15:clr>
            <a:srgbClr val="F26B43"/>
          </p15:clr>
        </p15:guide>
        <p15:guide id="4" orient="horz" pos="913" userDrawn="1">
          <p15:clr>
            <a:srgbClr val="F26B43"/>
          </p15:clr>
        </p15:guide>
        <p15:guide id="5" orient="horz" pos="1593" userDrawn="1">
          <p15:clr>
            <a:srgbClr val="F26B43"/>
          </p15:clr>
        </p15:guide>
        <p15:guide id="6" pos="28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erin.lord@rdv.vic.gov.a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oronavirus.vic.gov.au/covidsafe-plan" TargetMode="External"/><Relationship Id="rId2" Type="http://schemas.openxmlformats.org/officeDocument/2006/relationships/hyperlink" Target="https://www.coronavirus.vic.gov.a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notesSlide" Target="../notesSlides/notesSlide2.xml"/><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hyperlink" Target="https://business.vic.gov.au/grants-and-programs/circuit-breaker-business-support-package/licensed-hospitality-venue-fund-2021" TargetMode="External"/><Relationship Id="rId2" Type="http://schemas.openxmlformats.org/officeDocument/2006/relationships/hyperlink" Target="https://business.vic.gov.au/grants-and-programs/circuit-breaker-business-support-package/business-costs-assistance-program" TargetMode="External"/><Relationship Id="rId1" Type="http://schemas.openxmlformats.org/officeDocument/2006/relationships/slideLayout" Target="../slideLayouts/slideLayout7.xml"/><Relationship Id="rId6" Type="http://schemas.openxmlformats.org/officeDocument/2006/relationships/hyperlink" Target="https://www.servicesaustralia.gov.au/individuals/services/centrelink/covid-19-disaster-payment" TargetMode="External"/><Relationship Id="rId5" Type="http://schemas.openxmlformats.org/officeDocument/2006/relationships/hyperlink" Target="https://business.vic.gov.au/grants-and-programs" TargetMode="External"/><Relationship Id="rId4" Type="http://schemas.openxmlformats.org/officeDocument/2006/relationships/hyperlink" Target="https://business.vic.gov.au/grants-and-programs/circuit-breaker-business-support-package/21-july-2021-top-up-payment#FAQ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9DE8-46EC-487D-84CA-9F2947F7A6D5}"/>
              </a:ext>
            </a:extLst>
          </p:cNvPr>
          <p:cNvSpPr>
            <a:spLocks noGrp="1"/>
          </p:cNvSpPr>
          <p:nvPr>
            <p:ph type="ctrTitle"/>
          </p:nvPr>
        </p:nvSpPr>
        <p:spPr>
          <a:xfrm>
            <a:off x="347870" y="730527"/>
            <a:ext cx="7325139" cy="5277678"/>
          </a:xfrm>
        </p:spPr>
        <p:txBody>
          <a:bodyPr>
            <a:noAutofit/>
          </a:bodyPr>
          <a:lstStyle/>
          <a:p>
            <a:pPr>
              <a:lnSpc>
                <a:spcPct val="110000"/>
              </a:lnSpc>
            </a:pPr>
            <a:r>
              <a:rPr lang="en-AU" sz="2800" b="1" dirty="0"/>
              <a:t>A COVID Safe Business and Workplace</a:t>
            </a:r>
            <a:br>
              <a:rPr lang="en-AU" sz="1800" b="1" dirty="0"/>
            </a:br>
            <a:br>
              <a:rPr lang="en-AU" sz="1800" b="1" dirty="0"/>
            </a:br>
            <a:br>
              <a:rPr lang="en-AU" sz="1800" b="1" dirty="0"/>
            </a:br>
            <a:br>
              <a:rPr lang="en-AU" sz="1800" b="1" dirty="0"/>
            </a:br>
            <a:br>
              <a:rPr lang="en-AU" sz="1800" b="1" dirty="0"/>
            </a:br>
            <a:r>
              <a:rPr lang="en-AU" sz="1800" b="1" dirty="0"/>
              <a:t>Regional Development Victoria</a:t>
            </a:r>
            <a:br>
              <a:rPr lang="en-AU" sz="1800" b="1" dirty="0"/>
            </a:br>
            <a:r>
              <a:rPr lang="en-AU" sz="1800" b="1" dirty="0"/>
              <a:t>Investment &amp; Trade</a:t>
            </a:r>
            <a:br>
              <a:rPr lang="en-AU" sz="1800" b="1" dirty="0"/>
            </a:br>
            <a:br>
              <a:rPr lang="en-AU" sz="1800" b="1" dirty="0"/>
            </a:br>
            <a:br>
              <a:rPr lang="en-AU" sz="1800" b="1" dirty="0"/>
            </a:br>
            <a:r>
              <a:rPr lang="en-AU" sz="1800" b="1" dirty="0"/>
              <a:t>June 2021</a:t>
            </a:r>
            <a:br>
              <a:rPr lang="en-AU" sz="1800" b="1" dirty="0"/>
            </a:br>
            <a:br>
              <a:rPr lang="en-AU" sz="1800" b="1" dirty="0"/>
            </a:br>
            <a:br>
              <a:rPr lang="en-AU" sz="1800" b="1" dirty="0"/>
            </a:br>
            <a:r>
              <a:rPr lang="en-AU" sz="1800" b="1" dirty="0"/>
              <a:t>Erin Lord</a:t>
            </a:r>
            <a:br>
              <a:rPr lang="en-AU" sz="1800" b="1" dirty="0"/>
            </a:br>
            <a:r>
              <a:rPr lang="en-AU" sz="1800" b="1" dirty="0"/>
              <a:t>Business Engagement Case Manager</a:t>
            </a:r>
            <a:br>
              <a:rPr lang="en-AU" sz="1800" b="1" dirty="0"/>
            </a:br>
            <a:r>
              <a:rPr lang="en-AU" sz="1800" b="1" dirty="0"/>
              <a:t>erin.lord@rdv.vic.gov.au</a:t>
            </a:r>
          </a:p>
        </p:txBody>
      </p:sp>
    </p:spTree>
    <p:extLst>
      <p:ext uri="{BB962C8B-B14F-4D97-AF65-F5344CB8AC3E}">
        <p14:creationId xmlns:p14="http://schemas.microsoft.com/office/powerpoint/2010/main" val="811521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52493B9-C5A1-48CA-B17D-C77CFA2C0553}"/>
              </a:ext>
            </a:extLst>
          </p:cNvPr>
          <p:cNvCxnSpPr>
            <a:cxnSpLocks/>
          </p:cNvCxnSpPr>
          <p:nvPr/>
        </p:nvCxnSpPr>
        <p:spPr>
          <a:xfrm>
            <a:off x="372673" y="1001350"/>
            <a:ext cx="6398830" cy="0"/>
          </a:xfrm>
          <a:prstGeom prst="line">
            <a:avLst/>
          </a:prstGeom>
          <a:noFill/>
          <a:ln w="63500" cap="flat" cmpd="sng" algn="ctr">
            <a:solidFill>
              <a:srgbClr val="0088C0"/>
            </a:solidFill>
            <a:prstDash val="solid"/>
            <a:miter lim="800000"/>
          </a:ln>
          <a:effectLst/>
        </p:spPr>
      </p:cxnSp>
      <p:sp>
        <p:nvSpPr>
          <p:cNvPr id="6" name="Title 1">
            <a:extLst>
              <a:ext uri="{FF2B5EF4-FFF2-40B4-BE49-F238E27FC236}">
                <a16:creationId xmlns:a16="http://schemas.microsoft.com/office/drawing/2014/main" id="{3D2D9DC6-FB49-491D-9084-1E917F6EC3F7}"/>
              </a:ext>
            </a:extLst>
          </p:cNvPr>
          <p:cNvSpPr txBox="1">
            <a:spLocks/>
          </p:cNvSpPr>
          <p:nvPr/>
        </p:nvSpPr>
        <p:spPr>
          <a:xfrm>
            <a:off x="372671" y="506311"/>
            <a:ext cx="7826059" cy="5194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GB" sz="2400" b="1" dirty="0">
                <a:solidFill>
                  <a:srgbClr val="201547"/>
                </a:solidFill>
                <a:latin typeface="Fira Sans" panose="020B0503050000020004" pitchFamily="34" charset="0"/>
                <a:ea typeface="+mn-ea"/>
                <a:cs typeface="+mn-cs"/>
              </a:rPr>
              <a:t>QUESTIONS? </a:t>
            </a:r>
            <a:endParaRPr lang="en-AU" sz="2400" b="1" dirty="0">
              <a:solidFill>
                <a:srgbClr val="201547"/>
              </a:solidFill>
              <a:latin typeface="Fira Sans" panose="020B0503050000020004" pitchFamily="34" charset="0"/>
              <a:ea typeface="+mn-ea"/>
              <a:cs typeface="+mn-cs"/>
            </a:endParaRPr>
          </a:p>
        </p:txBody>
      </p:sp>
      <p:sp>
        <p:nvSpPr>
          <p:cNvPr id="7" name="TextBox 6">
            <a:extLst>
              <a:ext uri="{FF2B5EF4-FFF2-40B4-BE49-F238E27FC236}">
                <a16:creationId xmlns:a16="http://schemas.microsoft.com/office/drawing/2014/main" id="{D39FD1B1-5D32-4EC1-BBBC-D1D5EFFBE11D}"/>
              </a:ext>
            </a:extLst>
          </p:cNvPr>
          <p:cNvSpPr txBox="1"/>
          <p:nvPr/>
        </p:nvSpPr>
        <p:spPr>
          <a:xfrm>
            <a:off x="313036" y="2007704"/>
            <a:ext cx="8742474" cy="54345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85653">
              <a:lnSpc>
                <a:spcPct val="90000"/>
              </a:lnSpc>
              <a:spcBef>
                <a:spcPts val="900"/>
              </a:spcBef>
              <a:buClr>
                <a:srgbClr val="1F1547"/>
              </a:buClr>
              <a:defRPr/>
            </a:pPr>
            <a:endParaRPr lang="en-AU" sz="1400" dirty="0">
              <a:solidFill>
                <a:srgbClr val="1F1547"/>
              </a:solidFill>
              <a:latin typeface="VIC" panose="00000500000000000000" pitchFamily="2" charset="0"/>
            </a:endParaRPr>
          </a:p>
          <a:p>
            <a:pPr defTabSz="685653">
              <a:lnSpc>
                <a:spcPct val="90000"/>
              </a:lnSpc>
              <a:spcBef>
                <a:spcPts val="900"/>
              </a:spcBef>
              <a:buClr>
                <a:srgbClr val="1F1547"/>
              </a:buClr>
              <a:defRPr/>
            </a:pPr>
            <a:endParaRPr lang="en-AU" sz="1400" dirty="0">
              <a:solidFill>
                <a:srgbClr val="1F1547"/>
              </a:solidFill>
              <a:latin typeface="VIC" panose="00000500000000000000" pitchFamily="2" charset="0"/>
            </a:endParaRPr>
          </a:p>
          <a:p>
            <a:pPr defTabSz="685653">
              <a:lnSpc>
                <a:spcPct val="90000"/>
              </a:lnSpc>
              <a:spcBef>
                <a:spcPts val="900"/>
              </a:spcBef>
              <a:buClr>
                <a:srgbClr val="1F1547"/>
              </a:buClr>
              <a:defRPr/>
            </a:pPr>
            <a:endParaRPr lang="en-AU" sz="1400" dirty="0">
              <a:solidFill>
                <a:srgbClr val="1F1547"/>
              </a:solidFill>
              <a:latin typeface="VIC" panose="00000500000000000000" pitchFamily="2" charset="0"/>
            </a:endParaRPr>
          </a:p>
          <a:p>
            <a:pPr defTabSz="685653">
              <a:lnSpc>
                <a:spcPct val="90000"/>
              </a:lnSpc>
              <a:spcBef>
                <a:spcPts val="900"/>
              </a:spcBef>
              <a:buClr>
                <a:srgbClr val="1F1547"/>
              </a:buClr>
              <a:defRPr/>
            </a:pPr>
            <a:endParaRPr lang="en-AU" sz="1400" dirty="0">
              <a:solidFill>
                <a:srgbClr val="1F1547"/>
              </a:solidFill>
              <a:latin typeface="VIC" panose="00000500000000000000" pitchFamily="2" charset="0"/>
            </a:endParaRPr>
          </a:p>
          <a:p>
            <a:pPr defTabSz="685653">
              <a:lnSpc>
                <a:spcPct val="90000"/>
              </a:lnSpc>
              <a:spcBef>
                <a:spcPts val="900"/>
              </a:spcBef>
              <a:buClr>
                <a:srgbClr val="1F1547"/>
              </a:buClr>
              <a:defRPr/>
            </a:pPr>
            <a:endParaRPr lang="en-AU" sz="1400" dirty="0">
              <a:solidFill>
                <a:srgbClr val="1F1547"/>
              </a:solidFill>
              <a:latin typeface="VIC" panose="00000500000000000000" pitchFamily="2" charset="0"/>
            </a:endParaRPr>
          </a:p>
          <a:p>
            <a:pPr defTabSz="685653">
              <a:lnSpc>
                <a:spcPct val="90000"/>
              </a:lnSpc>
              <a:spcBef>
                <a:spcPts val="900"/>
              </a:spcBef>
              <a:buClr>
                <a:srgbClr val="1F1547"/>
              </a:buClr>
              <a:defRPr/>
            </a:pPr>
            <a:r>
              <a:rPr lang="en-AU" sz="1400" dirty="0">
                <a:solidFill>
                  <a:srgbClr val="1F1547"/>
                </a:solidFill>
                <a:latin typeface="VIC" panose="00000500000000000000" pitchFamily="2" charset="0"/>
              </a:rPr>
              <a:t>You’re welcome to get in touch with us regarding support or assistance: </a:t>
            </a:r>
          </a:p>
          <a:p>
            <a:pPr defTabSz="685653">
              <a:lnSpc>
                <a:spcPct val="90000"/>
              </a:lnSpc>
              <a:spcBef>
                <a:spcPts val="900"/>
              </a:spcBef>
              <a:buClr>
                <a:srgbClr val="1F1547"/>
              </a:buClr>
              <a:defRPr/>
            </a:pPr>
            <a:endParaRPr lang="en-AU" sz="1400" dirty="0">
              <a:solidFill>
                <a:srgbClr val="1F1547"/>
              </a:solidFill>
              <a:latin typeface="VIC" panose="00000500000000000000" pitchFamily="2" charset="0"/>
            </a:endParaRPr>
          </a:p>
          <a:p>
            <a:pPr defTabSz="685653">
              <a:lnSpc>
                <a:spcPct val="90000"/>
              </a:lnSpc>
              <a:spcBef>
                <a:spcPts val="900"/>
              </a:spcBef>
              <a:buClr>
                <a:srgbClr val="1F1547"/>
              </a:buClr>
              <a:defRPr/>
            </a:pPr>
            <a:endParaRPr lang="en-AU" sz="1400" b="1" dirty="0">
              <a:solidFill>
                <a:srgbClr val="1F1547"/>
              </a:solidFill>
            </a:endParaRPr>
          </a:p>
          <a:p>
            <a:pPr defTabSz="685653">
              <a:lnSpc>
                <a:spcPct val="90000"/>
              </a:lnSpc>
              <a:spcBef>
                <a:spcPts val="900"/>
              </a:spcBef>
              <a:buClr>
                <a:srgbClr val="1F1547"/>
              </a:buClr>
              <a:defRPr/>
            </a:pPr>
            <a:endParaRPr lang="en-AU" sz="1400" b="1" dirty="0">
              <a:solidFill>
                <a:srgbClr val="1F1547"/>
              </a:solidFill>
            </a:endParaRPr>
          </a:p>
          <a:p>
            <a:pPr defTabSz="685653">
              <a:lnSpc>
                <a:spcPct val="90000"/>
              </a:lnSpc>
              <a:spcBef>
                <a:spcPts val="900"/>
              </a:spcBef>
              <a:buClr>
                <a:srgbClr val="1F1547"/>
              </a:buClr>
              <a:defRPr/>
            </a:pPr>
            <a:r>
              <a:rPr lang="en-AU" sz="1400" b="1" dirty="0">
                <a:solidFill>
                  <a:srgbClr val="1F1547"/>
                </a:solidFill>
              </a:rPr>
              <a:t>Erin Lord				Daryl Brooke</a:t>
            </a:r>
          </a:p>
          <a:p>
            <a:pPr defTabSz="685653">
              <a:lnSpc>
                <a:spcPct val="90000"/>
              </a:lnSpc>
              <a:spcBef>
                <a:spcPts val="900"/>
              </a:spcBef>
              <a:buClr>
                <a:srgbClr val="1F1547"/>
              </a:buClr>
              <a:defRPr/>
            </a:pPr>
            <a:r>
              <a:rPr lang="en-AU" sz="1400" dirty="0">
                <a:solidFill>
                  <a:srgbClr val="1F1547"/>
                </a:solidFill>
              </a:rPr>
              <a:t>Business Engagement Case Manager 	Business Engagement Case Manager			</a:t>
            </a:r>
          </a:p>
          <a:p>
            <a:pPr defTabSz="685653">
              <a:lnSpc>
                <a:spcPct val="90000"/>
              </a:lnSpc>
              <a:spcBef>
                <a:spcPts val="900"/>
              </a:spcBef>
              <a:buClr>
                <a:srgbClr val="1F1547"/>
              </a:buClr>
              <a:defRPr/>
            </a:pPr>
            <a:r>
              <a:rPr lang="en-AU" sz="1400" u="sng" dirty="0">
                <a:hlinkClick r:id="rId2"/>
              </a:rPr>
              <a:t>erin.lord@rdv.vic.gov.au</a:t>
            </a:r>
            <a:r>
              <a:rPr lang="en-AU" sz="1400" dirty="0"/>
              <a:t>                               </a:t>
            </a:r>
            <a:r>
              <a:rPr lang="en-AU" sz="1400" u="sng" dirty="0">
                <a:solidFill>
                  <a:srgbClr val="5CAF44"/>
                </a:solidFill>
              </a:rPr>
              <a:t>daryl.brooke@rdv.vic.gov.au</a:t>
            </a:r>
          </a:p>
          <a:p>
            <a:pPr defTabSz="685653">
              <a:lnSpc>
                <a:spcPct val="90000"/>
              </a:lnSpc>
              <a:spcBef>
                <a:spcPts val="900"/>
              </a:spcBef>
              <a:buClr>
                <a:srgbClr val="1F1547"/>
              </a:buClr>
              <a:defRPr/>
            </a:pPr>
            <a:r>
              <a:rPr lang="en-AU" sz="1400" dirty="0"/>
              <a:t>Phone:  0400 074 678			Phone:  0418 498 439</a:t>
            </a:r>
          </a:p>
          <a:p>
            <a:pPr defTabSz="685653">
              <a:lnSpc>
                <a:spcPct val="90000"/>
              </a:lnSpc>
              <a:spcBef>
                <a:spcPts val="900"/>
              </a:spcBef>
              <a:buClr>
                <a:srgbClr val="1F1547"/>
              </a:buClr>
              <a:defRPr/>
            </a:pPr>
            <a:endParaRPr lang="en-AU" sz="1400" u="sng" dirty="0"/>
          </a:p>
          <a:p>
            <a:pPr defTabSz="685653">
              <a:lnSpc>
                <a:spcPct val="90000"/>
              </a:lnSpc>
              <a:spcBef>
                <a:spcPts val="900"/>
              </a:spcBef>
              <a:buClr>
                <a:srgbClr val="1F1547"/>
              </a:buClr>
              <a:defRPr/>
            </a:pPr>
            <a:endParaRPr lang="en-AU" sz="1400" u="sng" dirty="0"/>
          </a:p>
          <a:p>
            <a:pPr defTabSz="685653">
              <a:lnSpc>
                <a:spcPct val="90000"/>
              </a:lnSpc>
              <a:spcBef>
                <a:spcPts val="900"/>
              </a:spcBef>
              <a:buClr>
                <a:srgbClr val="1F1547"/>
              </a:buClr>
              <a:defRPr/>
            </a:pPr>
            <a:endParaRPr lang="en-AU" sz="1400" dirty="0">
              <a:solidFill>
                <a:srgbClr val="1F1547"/>
              </a:solidFill>
            </a:endParaRPr>
          </a:p>
          <a:p>
            <a:pPr defTabSz="685653">
              <a:lnSpc>
                <a:spcPct val="90000"/>
              </a:lnSpc>
              <a:spcBef>
                <a:spcPts val="900"/>
              </a:spcBef>
              <a:buClr>
                <a:srgbClr val="1F1547"/>
              </a:buClr>
              <a:defRPr/>
            </a:pPr>
            <a:endParaRPr lang="en-AU" sz="1400" dirty="0">
              <a:solidFill>
                <a:srgbClr val="1F1547"/>
              </a:solidFill>
              <a:latin typeface="VIC" panose="00000500000000000000" pitchFamily="2" charset="0"/>
            </a:endParaRPr>
          </a:p>
        </p:txBody>
      </p:sp>
    </p:spTree>
    <p:extLst>
      <p:ext uri="{BB962C8B-B14F-4D97-AF65-F5344CB8AC3E}">
        <p14:creationId xmlns:p14="http://schemas.microsoft.com/office/powerpoint/2010/main" val="299667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C195A4-8D9B-43EC-A8BA-39D314533BF6}"/>
              </a:ext>
            </a:extLst>
          </p:cNvPr>
          <p:cNvSpPr/>
          <p:nvPr/>
        </p:nvSpPr>
        <p:spPr>
          <a:xfrm>
            <a:off x="4481110" y="3290500"/>
            <a:ext cx="227948" cy="300082"/>
          </a:xfrm>
          <a:prstGeom prst="rect">
            <a:avLst/>
          </a:prstGeom>
        </p:spPr>
        <p:txBody>
          <a:bodyPr wrap="none">
            <a:spAutoFit/>
          </a:bodyPr>
          <a:lstStyle/>
          <a:p>
            <a:r>
              <a:rPr lang="en-AU" sz="1350">
                <a:solidFill>
                  <a:srgbClr val="000000"/>
                </a:solidFill>
                <a:latin typeface="Times New Roman" panose="02020603050405020304" pitchFamily="18" charset="0"/>
              </a:rPr>
              <a:t> </a:t>
            </a:r>
            <a:endParaRPr lang="en-AU" sz="1350"/>
          </a:p>
        </p:txBody>
      </p:sp>
      <p:sp>
        <p:nvSpPr>
          <p:cNvPr id="5" name="Rectangle 4">
            <a:extLst>
              <a:ext uri="{FF2B5EF4-FFF2-40B4-BE49-F238E27FC236}">
                <a16:creationId xmlns:a16="http://schemas.microsoft.com/office/drawing/2014/main" id="{5B01F5CC-CBA5-4CB5-A60A-A48B09598EC1}"/>
              </a:ext>
            </a:extLst>
          </p:cNvPr>
          <p:cNvSpPr/>
          <p:nvPr/>
        </p:nvSpPr>
        <p:spPr>
          <a:xfrm flipH="1">
            <a:off x="3916016" y="3340089"/>
            <a:ext cx="4244009" cy="923330"/>
          </a:xfrm>
          <a:prstGeom prst="rect">
            <a:avLst/>
          </a:prstGeom>
        </p:spPr>
        <p:txBody>
          <a:bodyPr wrap="square">
            <a:spAutoFit/>
          </a:bodyPr>
          <a:lstStyle/>
          <a:p>
            <a:r>
              <a:rPr lang="en-AU" sz="1350" dirty="0">
                <a:solidFill>
                  <a:schemeClr val="tx2"/>
                </a:solidFill>
                <a:latin typeface="VIC" panose="00000500000000000000" pitchFamily="2" charset="0"/>
              </a:rPr>
              <a:t>Victoria’s future economic growth and recovery from COVID-19 requires a committed and aligned approach</a:t>
            </a:r>
            <a:br>
              <a:rPr lang="en-AU" sz="1350" dirty="0">
                <a:latin typeface="VIC" panose="00000500000000000000" pitchFamily="2" charset="0"/>
              </a:rPr>
            </a:br>
            <a:endParaRPr lang="en-AU" sz="1350" dirty="0"/>
          </a:p>
        </p:txBody>
      </p:sp>
      <p:sp>
        <p:nvSpPr>
          <p:cNvPr id="8" name="Rectangle 7">
            <a:extLst>
              <a:ext uri="{FF2B5EF4-FFF2-40B4-BE49-F238E27FC236}">
                <a16:creationId xmlns:a16="http://schemas.microsoft.com/office/drawing/2014/main" id="{62D20518-2725-4800-8D87-9F89AEE947F6}"/>
              </a:ext>
            </a:extLst>
          </p:cNvPr>
          <p:cNvSpPr/>
          <p:nvPr/>
        </p:nvSpPr>
        <p:spPr>
          <a:xfrm>
            <a:off x="716799" y="4810219"/>
            <a:ext cx="4188161" cy="715581"/>
          </a:xfrm>
          <a:prstGeom prst="rect">
            <a:avLst/>
          </a:prstGeom>
        </p:spPr>
        <p:txBody>
          <a:bodyPr wrap="square">
            <a:spAutoFit/>
          </a:bodyPr>
          <a:lstStyle/>
          <a:p>
            <a:r>
              <a:rPr lang="en-AU" sz="1350" dirty="0">
                <a:solidFill>
                  <a:schemeClr val="tx2"/>
                </a:solidFill>
                <a:latin typeface="VIC" panose="00000500000000000000" pitchFamily="2" charset="0"/>
              </a:rPr>
              <a:t>Industry and business feedback indicates that many businesses want to comply with the rules but are confused by frequent changes</a:t>
            </a:r>
            <a:endParaRPr lang="en-AU" sz="1350" dirty="0">
              <a:solidFill>
                <a:schemeClr val="tx2"/>
              </a:solidFill>
            </a:endParaRPr>
          </a:p>
        </p:txBody>
      </p:sp>
      <p:sp>
        <p:nvSpPr>
          <p:cNvPr id="10" name="Rectangle 9">
            <a:extLst>
              <a:ext uri="{FF2B5EF4-FFF2-40B4-BE49-F238E27FC236}">
                <a16:creationId xmlns:a16="http://schemas.microsoft.com/office/drawing/2014/main" id="{EF021090-23C0-44BB-B825-31932FFB201E}"/>
              </a:ext>
            </a:extLst>
          </p:cNvPr>
          <p:cNvSpPr/>
          <p:nvPr/>
        </p:nvSpPr>
        <p:spPr>
          <a:xfrm>
            <a:off x="652196" y="1941459"/>
            <a:ext cx="4113618" cy="1169551"/>
          </a:xfrm>
          <a:prstGeom prst="rect">
            <a:avLst/>
          </a:prstGeom>
        </p:spPr>
        <p:txBody>
          <a:bodyPr wrap="square">
            <a:spAutoFit/>
          </a:bodyPr>
          <a:lstStyle/>
          <a:p>
            <a:pPr>
              <a:spcAft>
                <a:spcPts val="600"/>
              </a:spcAft>
            </a:pPr>
            <a:r>
              <a:rPr lang="en-AU" sz="1400" dirty="0">
                <a:solidFill>
                  <a:schemeClr val="tx2"/>
                </a:solidFill>
                <a:latin typeface="VIC" panose="00000500000000000000" pitchFamily="2" charset="0"/>
              </a:rPr>
              <a:t>Regional Development Victoria assists business and industry to manage impacts of COVID and ensure communities and businesses are able to get back on their feet as quickly as possible. </a:t>
            </a:r>
          </a:p>
        </p:txBody>
      </p:sp>
      <p:sp>
        <p:nvSpPr>
          <p:cNvPr id="12" name="Title 2">
            <a:extLst>
              <a:ext uri="{FF2B5EF4-FFF2-40B4-BE49-F238E27FC236}">
                <a16:creationId xmlns:a16="http://schemas.microsoft.com/office/drawing/2014/main" id="{BF2F3C73-7487-4E00-A6E4-BE150D11E5E3}"/>
              </a:ext>
            </a:extLst>
          </p:cNvPr>
          <p:cNvSpPr>
            <a:spLocks noGrp="1"/>
          </p:cNvSpPr>
          <p:nvPr>
            <p:ph type="title"/>
          </p:nvPr>
        </p:nvSpPr>
        <p:spPr>
          <a:xfrm>
            <a:off x="458382" y="79309"/>
            <a:ext cx="7444926" cy="1539048"/>
          </a:xfrm>
        </p:spPr>
        <p:txBody>
          <a:bodyPr anchor="ctr">
            <a:normAutofit/>
          </a:bodyPr>
          <a:lstStyle/>
          <a:p>
            <a:r>
              <a:rPr lang="en-US" sz="2400" b="1" dirty="0">
                <a:solidFill>
                  <a:schemeClr val="accent6"/>
                </a:solidFill>
                <a:latin typeface="VIC" panose="00000500000000000000" pitchFamily="2" charset="0"/>
              </a:rPr>
              <a:t>COVID Safe Workplaces</a:t>
            </a:r>
          </a:p>
        </p:txBody>
      </p:sp>
      <p:cxnSp>
        <p:nvCxnSpPr>
          <p:cNvPr id="9" name="Straight Connector 8">
            <a:extLst>
              <a:ext uri="{FF2B5EF4-FFF2-40B4-BE49-F238E27FC236}">
                <a16:creationId xmlns:a16="http://schemas.microsoft.com/office/drawing/2014/main" id="{854203F1-7A87-4170-B62D-F93870989ED4}"/>
              </a:ext>
            </a:extLst>
          </p:cNvPr>
          <p:cNvCxnSpPr>
            <a:cxnSpLocks/>
          </p:cNvCxnSpPr>
          <p:nvPr/>
        </p:nvCxnSpPr>
        <p:spPr>
          <a:xfrm>
            <a:off x="458381" y="1066175"/>
            <a:ext cx="7244445" cy="1"/>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34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72424-7338-4A23-9B1A-70CE0DC9AA0D}"/>
              </a:ext>
            </a:extLst>
          </p:cNvPr>
          <p:cNvSpPr>
            <a:spLocks noGrp="1"/>
          </p:cNvSpPr>
          <p:nvPr>
            <p:ph type="title"/>
          </p:nvPr>
        </p:nvSpPr>
        <p:spPr>
          <a:xfrm>
            <a:off x="149087" y="114301"/>
            <a:ext cx="7959494" cy="1212574"/>
          </a:xfrm>
        </p:spPr>
        <p:txBody>
          <a:bodyPr/>
          <a:lstStyle/>
          <a:p>
            <a:r>
              <a:rPr lang="en-AU" sz="2400" dirty="0">
                <a:latin typeface="VIC" panose="00000500000000000000" pitchFamily="2" charset="0"/>
              </a:rPr>
              <a:t>   </a:t>
            </a:r>
            <a:r>
              <a:rPr lang="en-AU" sz="2400" b="1" dirty="0">
                <a:latin typeface="VIC" panose="00000500000000000000" pitchFamily="2" charset="0"/>
              </a:rPr>
              <a:t>A quick look at what’s required:</a:t>
            </a:r>
          </a:p>
        </p:txBody>
      </p:sp>
      <p:graphicFrame>
        <p:nvGraphicFramePr>
          <p:cNvPr id="4" name="Diagram 3">
            <a:extLst>
              <a:ext uri="{FF2B5EF4-FFF2-40B4-BE49-F238E27FC236}">
                <a16:creationId xmlns:a16="http://schemas.microsoft.com/office/drawing/2014/main" id="{61CBC14D-D1B0-4D89-BC8E-BFAF62A54007}"/>
              </a:ext>
            </a:extLst>
          </p:cNvPr>
          <p:cNvGraphicFramePr/>
          <p:nvPr>
            <p:extLst>
              <p:ext uri="{D42A27DB-BD31-4B8C-83A1-F6EECF244321}">
                <p14:modId xmlns:p14="http://schemas.microsoft.com/office/powerpoint/2010/main" val="1593185849"/>
              </p:ext>
            </p:extLst>
          </p:nvPr>
        </p:nvGraphicFramePr>
        <p:xfrm>
          <a:off x="2271091" y="1272209"/>
          <a:ext cx="5948569"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8C8F384-468C-4837-8E76-4C0E1489967D}"/>
              </a:ext>
            </a:extLst>
          </p:cNvPr>
          <p:cNvSpPr/>
          <p:nvPr/>
        </p:nvSpPr>
        <p:spPr>
          <a:xfrm>
            <a:off x="149087" y="1618357"/>
            <a:ext cx="2211456" cy="4508927"/>
          </a:xfrm>
          <a:prstGeom prst="rect">
            <a:avLst/>
          </a:prstGeom>
        </p:spPr>
        <p:txBody>
          <a:bodyPr wrap="square">
            <a:spAutoFit/>
          </a:bodyPr>
          <a:lstStyle/>
          <a:p>
            <a:pPr>
              <a:spcAft>
                <a:spcPts val="600"/>
              </a:spcAft>
            </a:pPr>
            <a:r>
              <a:rPr lang="en-AU" dirty="0">
                <a:latin typeface="VIC" panose="00000500000000000000" pitchFamily="2" charset="0"/>
              </a:rPr>
              <a:t>What will an authorised officer look for?</a:t>
            </a:r>
          </a:p>
          <a:p>
            <a:pPr>
              <a:spcAft>
                <a:spcPts val="600"/>
              </a:spcAft>
            </a:pPr>
            <a:endParaRPr lang="en-AU" dirty="0">
              <a:latin typeface="VIC" panose="00000500000000000000" pitchFamily="2" charset="0"/>
            </a:endParaRPr>
          </a:p>
          <a:p>
            <a:pPr>
              <a:spcAft>
                <a:spcPts val="600"/>
              </a:spcAft>
            </a:pPr>
            <a:r>
              <a:rPr lang="en-AU" dirty="0">
                <a:latin typeface="VIC" panose="00000500000000000000" pitchFamily="2" charset="0"/>
              </a:rPr>
              <a:t>The 5 visual cues that indicates a business is compliant.</a:t>
            </a:r>
          </a:p>
          <a:p>
            <a:pPr>
              <a:spcAft>
                <a:spcPts val="600"/>
              </a:spcAft>
            </a:pPr>
            <a:endParaRPr lang="en-AU" sz="1400" dirty="0">
              <a:latin typeface="VIC" panose="00000500000000000000" pitchFamily="2" charset="0"/>
            </a:endParaRPr>
          </a:p>
          <a:p>
            <a:pPr>
              <a:spcAft>
                <a:spcPts val="600"/>
              </a:spcAft>
            </a:pPr>
            <a:endParaRPr lang="en-AU" sz="1400" dirty="0">
              <a:latin typeface="VIC" panose="00000500000000000000" pitchFamily="2" charset="0"/>
            </a:endParaRPr>
          </a:p>
          <a:p>
            <a:pPr>
              <a:spcAft>
                <a:spcPts val="600"/>
              </a:spcAft>
            </a:pPr>
            <a:endParaRPr lang="en-AU" sz="1400" dirty="0">
              <a:latin typeface="VIC" panose="00000500000000000000" pitchFamily="2" charset="0"/>
            </a:endParaRPr>
          </a:p>
          <a:p>
            <a:pPr>
              <a:spcAft>
                <a:spcPts val="600"/>
              </a:spcAft>
            </a:pPr>
            <a:endParaRPr lang="en-AU" sz="1400" dirty="0">
              <a:latin typeface="VIC" panose="00000500000000000000" pitchFamily="2" charset="0"/>
            </a:endParaRPr>
          </a:p>
          <a:p>
            <a:pPr>
              <a:spcAft>
                <a:spcPts val="600"/>
              </a:spcAft>
            </a:pPr>
            <a:endParaRPr lang="en-AU" sz="1400" dirty="0">
              <a:latin typeface="VIC" panose="00000500000000000000" pitchFamily="2" charset="0"/>
            </a:endParaRPr>
          </a:p>
          <a:p>
            <a:pPr>
              <a:spcAft>
                <a:spcPts val="600"/>
              </a:spcAft>
            </a:pPr>
            <a:endParaRPr lang="en-AU" sz="1400" dirty="0">
              <a:latin typeface="VIC" panose="00000500000000000000" pitchFamily="2" charset="0"/>
            </a:endParaRPr>
          </a:p>
          <a:p>
            <a:pPr>
              <a:spcAft>
                <a:spcPts val="600"/>
              </a:spcAft>
            </a:pPr>
            <a:endParaRPr lang="en-AU" sz="1400" dirty="0">
              <a:latin typeface="VIC" panose="00000500000000000000" pitchFamily="2" charset="0"/>
            </a:endParaRPr>
          </a:p>
        </p:txBody>
      </p:sp>
      <p:cxnSp>
        <p:nvCxnSpPr>
          <p:cNvPr id="6" name="Straight Connector 5">
            <a:extLst>
              <a:ext uri="{FF2B5EF4-FFF2-40B4-BE49-F238E27FC236}">
                <a16:creationId xmlns:a16="http://schemas.microsoft.com/office/drawing/2014/main" id="{E5B90837-7F77-4A9D-9DD3-F0CE9D48E888}"/>
              </a:ext>
            </a:extLst>
          </p:cNvPr>
          <p:cNvCxnSpPr>
            <a:cxnSpLocks/>
          </p:cNvCxnSpPr>
          <p:nvPr/>
        </p:nvCxnSpPr>
        <p:spPr>
          <a:xfrm>
            <a:off x="383839" y="991474"/>
            <a:ext cx="7557559"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43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6739C1-89E6-4768-BC63-1851FAF21319}"/>
              </a:ext>
            </a:extLst>
          </p:cNvPr>
          <p:cNvSpPr/>
          <p:nvPr/>
        </p:nvSpPr>
        <p:spPr>
          <a:xfrm>
            <a:off x="1262875" y="1575370"/>
            <a:ext cx="6233300" cy="5355312"/>
          </a:xfrm>
          <a:prstGeom prst="rect">
            <a:avLst/>
          </a:prstGeom>
        </p:spPr>
        <p:txBody>
          <a:bodyPr wrap="square">
            <a:spAutoFit/>
          </a:bodyPr>
          <a:lstStyle/>
          <a:p>
            <a:pPr>
              <a:spcAft>
                <a:spcPts val="1200"/>
              </a:spcAft>
            </a:pPr>
            <a:r>
              <a:rPr lang="en-AU" dirty="0">
                <a:latin typeface="VIC" panose="00000500000000000000" pitchFamily="2" charset="0"/>
              </a:rPr>
              <a:t>Your actions to help prevent the introduction of COVID-19 to your workplace</a:t>
            </a:r>
          </a:p>
          <a:p>
            <a:pPr>
              <a:spcAft>
                <a:spcPts val="1200"/>
              </a:spcAft>
            </a:pPr>
            <a:endParaRPr lang="en-AU" dirty="0">
              <a:latin typeface="VIC" panose="00000500000000000000" pitchFamily="2" charset="0"/>
            </a:endParaRPr>
          </a:p>
          <a:p>
            <a:pPr>
              <a:spcAft>
                <a:spcPts val="1200"/>
              </a:spcAft>
            </a:pPr>
            <a:r>
              <a:rPr lang="en-AU" dirty="0">
                <a:latin typeface="VIC" panose="00000500000000000000" pitchFamily="2" charset="0"/>
              </a:rPr>
              <a:t>The type of face mask or personal protective equipment (PPE) required for your workforce</a:t>
            </a:r>
          </a:p>
          <a:p>
            <a:pPr>
              <a:spcAft>
                <a:spcPts val="1200"/>
              </a:spcAft>
            </a:pPr>
            <a:endParaRPr lang="en-AU" dirty="0">
              <a:latin typeface="VIC" panose="00000500000000000000" pitchFamily="2" charset="0"/>
            </a:endParaRPr>
          </a:p>
          <a:p>
            <a:pPr>
              <a:spcAft>
                <a:spcPts val="1200"/>
              </a:spcAft>
            </a:pPr>
            <a:r>
              <a:rPr lang="en-AU" dirty="0">
                <a:latin typeface="VIC" panose="00000500000000000000" pitchFamily="2" charset="0"/>
              </a:rPr>
              <a:t>How you will prepare for, and respond to, a suspected or confirmed case of COVID-19 in your workplace</a:t>
            </a:r>
          </a:p>
          <a:p>
            <a:pPr>
              <a:spcAft>
                <a:spcPts val="1200"/>
              </a:spcAft>
            </a:pPr>
            <a:endParaRPr lang="en-AU" dirty="0">
              <a:latin typeface="VIC" panose="00000500000000000000" pitchFamily="2" charset="0"/>
            </a:endParaRPr>
          </a:p>
          <a:p>
            <a:pPr>
              <a:spcAft>
                <a:spcPts val="1200"/>
              </a:spcAft>
            </a:pPr>
            <a:r>
              <a:rPr lang="en-AU" dirty="0">
                <a:latin typeface="VIC" panose="00000500000000000000" pitchFamily="2" charset="0"/>
              </a:rPr>
              <a:t>How you will meet all the requirements set out by the Victorian Government. Some industries or workplaces are subject to additional industry obligations and have additional requirements of employers and employees</a:t>
            </a:r>
            <a:r>
              <a:rPr lang="en-AU" dirty="0"/>
              <a:t>.</a:t>
            </a:r>
          </a:p>
          <a:p>
            <a:pPr>
              <a:spcAft>
                <a:spcPts val="1200"/>
              </a:spcAft>
            </a:pPr>
            <a:endParaRPr lang="en-AU" sz="2000" dirty="0">
              <a:latin typeface="VIC" panose="00000500000000000000" pitchFamily="2" charset="0"/>
              <a:ea typeface="Calibri" panose="020F0502020204030204" pitchFamily="34" charset="0"/>
            </a:endParaRPr>
          </a:p>
        </p:txBody>
      </p:sp>
      <p:grpSp>
        <p:nvGrpSpPr>
          <p:cNvPr id="11" name="Group 10">
            <a:extLst>
              <a:ext uri="{FF2B5EF4-FFF2-40B4-BE49-F238E27FC236}">
                <a16:creationId xmlns:a16="http://schemas.microsoft.com/office/drawing/2014/main" id="{E3A8A7A0-636A-44DB-9277-3B08D1532C37}"/>
              </a:ext>
            </a:extLst>
          </p:cNvPr>
          <p:cNvGrpSpPr>
            <a:grpSpLocks noChangeAspect="1"/>
          </p:cNvGrpSpPr>
          <p:nvPr/>
        </p:nvGrpSpPr>
        <p:grpSpPr>
          <a:xfrm>
            <a:off x="746813" y="3985197"/>
            <a:ext cx="330000" cy="328997"/>
            <a:chOff x="5834063" y="5856923"/>
            <a:chExt cx="522288" cy="520700"/>
          </a:xfrm>
          <a:solidFill>
            <a:schemeClr val="accent1"/>
          </a:solidFill>
        </p:grpSpPr>
        <p:sp>
          <p:nvSpPr>
            <p:cNvPr id="12" name="Freeform 44">
              <a:extLst>
                <a:ext uri="{FF2B5EF4-FFF2-40B4-BE49-F238E27FC236}">
                  <a16:creationId xmlns:a16="http://schemas.microsoft.com/office/drawing/2014/main" id="{B6E1A4B1-32F6-4E2F-A8A6-2D10D9AD1236}"/>
                </a:ext>
              </a:extLst>
            </p:cNvPr>
            <p:cNvSpPr>
              <a:spLocks noEditPoints="1"/>
            </p:cNvSpPr>
            <p:nvPr/>
          </p:nvSpPr>
          <p:spPr bwMode="auto">
            <a:xfrm>
              <a:off x="5834063" y="5856923"/>
              <a:ext cx="522288" cy="520700"/>
            </a:xfrm>
            <a:custGeom>
              <a:avLst/>
              <a:gdLst>
                <a:gd name="T0" fmla="*/ 312 w 657"/>
                <a:gd name="T1" fmla="*/ 658 h 658"/>
                <a:gd name="T2" fmla="*/ 262 w 657"/>
                <a:gd name="T3" fmla="*/ 651 h 658"/>
                <a:gd name="T4" fmla="*/ 201 w 657"/>
                <a:gd name="T5" fmla="*/ 632 h 658"/>
                <a:gd name="T6" fmla="*/ 119 w 657"/>
                <a:gd name="T7" fmla="*/ 582 h 658"/>
                <a:gd name="T8" fmla="*/ 56 w 657"/>
                <a:gd name="T9" fmla="*/ 512 h 658"/>
                <a:gd name="T10" fmla="*/ 15 w 657"/>
                <a:gd name="T11" fmla="*/ 426 h 658"/>
                <a:gd name="T12" fmla="*/ 4 w 657"/>
                <a:gd name="T13" fmla="*/ 379 h 658"/>
                <a:gd name="T14" fmla="*/ 0 w 657"/>
                <a:gd name="T15" fmla="*/ 330 h 658"/>
                <a:gd name="T16" fmla="*/ 1 w 657"/>
                <a:gd name="T17" fmla="*/ 296 h 658"/>
                <a:gd name="T18" fmla="*/ 10 w 657"/>
                <a:gd name="T19" fmla="*/ 248 h 658"/>
                <a:gd name="T20" fmla="*/ 40 w 657"/>
                <a:gd name="T21" fmla="*/ 172 h 658"/>
                <a:gd name="T22" fmla="*/ 96 w 657"/>
                <a:gd name="T23" fmla="*/ 97 h 658"/>
                <a:gd name="T24" fmla="*/ 172 w 657"/>
                <a:gd name="T25" fmla="*/ 39 h 658"/>
                <a:gd name="T26" fmla="*/ 247 w 657"/>
                <a:gd name="T27" fmla="*/ 11 h 658"/>
                <a:gd name="T28" fmla="*/ 295 w 657"/>
                <a:gd name="T29" fmla="*/ 2 h 658"/>
                <a:gd name="T30" fmla="*/ 329 w 657"/>
                <a:gd name="T31" fmla="*/ 0 h 658"/>
                <a:gd name="T32" fmla="*/ 379 w 657"/>
                <a:gd name="T33" fmla="*/ 4 h 658"/>
                <a:gd name="T34" fmla="*/ 426 w 657"/>
                <a:gd name="T35" fmla="*/ 15 h 658"/>
                <a:gd name="T36" fmla="*/ 512 w 657"/>
                <a:gd name="T37" fmla="*/ 57 h 658"/>
                <a:gd name="T38" fmla="*/ 582 w 657"/>
                <a:gd name="T39" fmla="*/ 120 h 658"/>
                <a:gd name="T40" fmla="*/ 631 w 657"/>
                <a:gd name="T41" fmla="*/ 201 h 658"/>
                <a:gd name="T42" fmla="*/ 650 w 657"/>
                <a:gd name="T43" fmla="*/ 262 h 658"/>
                <a:gd name="T44" fmla="*/ 657 w 657"/>
                <a:gd name="T45" fmla="*/ 312 h 658"/>
                <a:gd name="T46" fmla="*/ 657 w 657"/>
                <a:gd name="T47" fmla="*/ 346 h 658"/>
                <a:gd name="T48" fmla="*/ 650 w 657"/>
                <a:gd name="T49" fmla="*/ 396 h 658"/>
                <a:gd name="T50" fmla="*/ 631 w 657"/>
                <a:gd name="T51" fmla="*/ 457 h 658"/>
                <a:gd name="T52" fmla="*/ 582 w 657"/>
                <a:gd name="T53" fmla="*/ 538 h 658"/>
                <a:gd name="T54" fmla="*/ 512 w 657"/>
                <a:gd name="T55" fmla="*/ 603 h 658"/>
                <a:gd name="T56" fmla="*/ 426 w 657"/>
                <a:gd name="T57" fmla="*/ 643 h 658"/>
                <a:gd name="T58" fmla="*/ 379 w 657"/>
                <a:gd name="T59" fmla="*/ 655 h 658"/>
                <a:gd name="T60" fmla="*/ 329 w 657"/>
                <a:gd name="T61" fmla="*/ 658 h 658"/>
                <a:gd name="T62" fmla="*/ 329 w 657"/>
                <a:gd name="T63" fmla="*/ 38 h 658"/>
                <a:gd name="T64" fmla="*/ 242 w 657"/>
                <a:gd name="T65" fmla="*/ 51 h 658"/>
                <a:gd name="T66" fmla="*/ 166 w 657"/>
                <a:gd name="T67" fmla="*/ 88 h 658"/>
                <a:gd name="T68" fmla="*/ 103 w 657"/>
                <a:gd name="T69" fmla="*/ 144 h 658"/>
                <a:gd name="T70" fmla="*/ 60 w 657"/>
                <a:gd name="T71" fmla="*/ 215 h 658"/>
                <a:gd name="T72" fmla="*/ 39 w 657"/>
                <a:gd name="T73" fmla="*/ 299 h 658"/>
                <a:gd name="T74" fmla="*/ 39 w 657"/>
                <a:gd name="T75" fmla="*/ 359 h 658"/>
                <a:gd name="T76" fmla="*/ 60 w 657"/>
                <a:gd name="T77" fmla="*/ 443 h 658"/>
                <a:gd name="T78" fmla="*/ 103 w 657"/>
                <a:gd name="T79" fmla="*/ 514 h 658"/>
                <a:gd name="T80" fmla="*/ 166 w 657"/>
                <a:gd name="T81" fmla="*/ 570 h 658"/>
                <a:gd name="T82" fmla="*/ 242 w 657"/>
                <a:gd name="T83" fmla="*/ 608 h 658"/>
                <a:gd name="T84" fmla="*/ 329 w 657"/>
                <a:gd name="T85" fmla="*/ 620 h 658"/>
                <a:gd name="T86" fmla="*/ 387 w 657"/>
                <a:gd name="T87" fmla="*/ 615 h 658"/>
                <a:gd name="T88" fmla="*/ 467 w 657"/>
                <a:gd name="T89" fmla="*/ 585 h 658"/>
                <a:gd name="T90" fmla="*/ 535 w 657"/>
                <a:gd name="T91" fmla="*/ 535 h 658"/>
                <a:gd name="T92" fmla="*/ 584 w 657"/>
                <a:gd name="T93" fmla="*/ 468 h 658"/>
                <a:gd name="T94" fmla="*/ 614 w 657"/>
                <a:gd name="T95" fmla="*/ 387 h 658"/>
                <a:gd name="T96" fmla="*/ 619 w 657"/>
                <a:gd name="T97" fmla="*/ 330 h 658"/>
                <a:gd name="T98" fmla="*/ 607 w 657"/>
                <a:gd name="T99" fmla="*/ 242 h 658"/>
                <a:gd name="T100" fmla="*/ 570 w 657"/>
                <a:gd name="T101" fmla="*/ 167 h 658"/>
                <a:gd name="T102" fmla="*/ 513 w 657"/>
                <a:gd name="T103" fmla="*/ 104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8"/>
                  </a:lnTo>
                  <a:lnTo>
                    <a:pt x="295" y="656"/>
                  </a:lnTo>
                  <a:lnTo>
                    <a:pt x="278" y="655"/>
                  </a:lnTo>
                  <a:lnTo>
                    <a:pt x="262" y="651"/>
                  </a:lnTo>
                  <a:lnTo>
                    <a:pt x="247" y="648"/>
                  </a:lnTo>
                  <a:lnTo>
                    <a:pt x="231" y="643"/>
                  </a:lnTo>
                  <a:lnTo>
                    <a:pt x="201" y="632"/>
                  </a:lnTo>
                  <a:lnTo>
                    <a:pt x="172" y="619"/>
                  </a:lnTo>
                  <a:lnTo>
                    <a:pt x="145" y="603"/>
                  </a:lnTo>
                  <a:lnTo>
                    <a:pt x="119" y="582"/>
                  </a:lnTo>
                  <a:lnTo>
                    <a:pt x="96" y="562"/>
                  </a:lnTo>
                  <a:lnTo>
                    <a:pt x="75" y="538"/>
                  </a:lnTo>
                  <a:lnTo>
                    <a:pt x="56" y="512"/>
                  </a:lnTo>
                  <a:lnTo>
                    <a:pt x="40" y="486"/>
                  </a:lnTo>
                  <a:lnTo>
                    <a:pt x="25" y="457"/>
                  </a:lnTo>
                  <a:lnTo>
                    <a:pt x="15" y="426"/>
                  </a:lnTo>
                  <a:lnTo>
                    <a:pt x="10" y="412"/>
                  </a:lnTo>
                  <a:lnTo>
                    <a:pt x="6" y="396"/>
                  </a:lnTo>
                  <a:lnTo>
                    <a:pt x="4" y="379"/>
                  </a:lnTo>
                  <a:lnTo>
                    <a:pt x="1" y="363"/>
                  </a:lnTo>
                  <a:lnTo>
                    <a:pt x="0" y="346"/>
                  </a:lnTo>
                  <a:lnTo>
                    <a:pt x="0" y="330"/>
                  </a:lnTo>
                  <a:lnTo>
                    <a:pt x="0" y="330"/>
                  </a:lnTo>
                  <a:lnTo>
                    <a:pt x="0" y="312"/>
                  </a:lnTo>
                  <a:lnTo>
                    <a:pt x="1" y="296"/>
                  </a:lnTo>
                  <a:lnTo>
                    <a:pt x="4" y="279"/>
                  </a:lnTo>
                  <a:lnTo>
                    <a:pt x="6" y="262"/>
                  </a:lnTo>
                  <a:lnTo>
                    <a:pt x="10" y="248"/>
                  </a:lnTo>
                  <a:lnTo>
                    <a:pt x="15" y="232"/>
                  </a:lnTo>
                  <a:lnTo>
                    <a:pt x="25" y="201"/>
                  </a:lnTo>
                  <a:lnTo>
                    <a:pt x="40" y="172"/>
                  </a:lnTo>
                  <a:lnTo>
                    <a:pt x="56" y="146"/>
                  </a:lnTo>
                  <a:lnTo>
                    <a:pt x="75" y="120"/>
                  </a:lnTo>
                  <a:lnTo>
                    <a:pt x="96" y="97"/>
                  </a:lnTo>
                  <a:lnTo>
                    <a:pt x="119" y="76"/>
                  </a:lnTo>
                  <a:lnTo>
                    <a:pt x="145" y="57"/>
                  </a:lnTo>
                  <a:lnTo>
                    <a:pt x="172" y="39"/>
                  </a:lnTo>
                  <a:lnTo>
                    <a:pt x="201" y="26"/>
                  </a:lnTo>
                  <a:lnTo>
                    <a:pt x="231" y="15"/>
                  </a:lnTo>
                  <a:lnTo>
                    <a:pt x="247" y="11"/>
                  </a:lnTo>
                  <a:lnTo>
                    <a:pt x="262" y="7"/>
                  </a:lnTo>
                  <a:lnTo>
                    <a:pt x="278" y="4"/>
                  </a:lnTo>
                  <a:lnTo>
                    <a:pt x="295" y="2"/>
                  </a:lnTo>
                  <a:lnTo>
                    <a:pt x="312" y="0"/>
                  </a:lnTo>
                  <a:lnTo>
                    <a:pt x="329" y="0"/>
                  </a:lnTo>
                  <a:lnTo>
                    <a:pt x="329" y="0"/>
                  </a:lnTo>
                  <a:lnTo>
                    <a:pt x="345" y="0"/>
                  </a:lnTo>
                  <a:lnTo>
                    <a:pt x="363" y="2"/>
                  </a:lnTo>
                  <a:lnTo>
                    <a:pt x="379" y="4"/>
                  </a:lnTo>
                  <a:lnTo>
                    <a:pt x="395" y="7"/>
                  </a:lnTo>
                  <a:lnTo>
                    <a:pt x="411" y="11"/>
                  </a:lnTo>
                  <a:lnTo>
                    <a:pt x="426" y="15"/>
                  </a:lnTo>
                  <a:lnTo>
                    <a:pt x="457" y="26"/>
                  </a:lnTo>
                  <a:lnTo>
                    <a:pt x="485" y="39"/>
                  </a:lnTo>
                  <a:lnTo>
                    <a:pt x="512" y="57"/>
                  </a:lnTo>
                  <a:lnTo>
                    <a:pt x="537" y="76"/>
                  </a:lnTo>
                  <a:lnTo>
                    <a:pt x="562" y="97"/>
                  </a:lnTo>
                  <a:lnTo>
                    <a:pt x="582" y="120"/>
                  </a:lnTo>
                  <a:lnTo>
                    <a:pt x="602" y="146"/>
                  </a:lnTo>
                  <a:lnTo>
                    <a:pt x="618" y="172"/>
                  </a:lnTo>
                  <a:lnTo>
                    <a:pt x="631" y="201"/>
                  </a:lnTo>
                  <a:lnTo>
                    <a:pt x="642" y="232"/>
                  </a:lnTo>
                  <a:lnTo>
                    <a:pt x="648" y="248"/>
                  </a:lnTo>
                  <a:lnTo>
                    <a:pt x="650" y="262"/>
                  </a:lnTo>
                  <a:lnTo>
                    <a:pt x="654" y="279"/>
                  </a:lnTo>
                  <a:lnTo>
                    <a:pt x="656" y="296"/>
                  </a:lnTo>
                  <a:lnTo>
                    <a:pt x="657" y="312"/>
                  </a:lnTo>
                  <a:lnTo>
                    <a:pt x="657" y="330"/>
                  </a:lnTo>
                  <a:lnTo>
                    <a:pt x="657" y="330"/>
                  </a:lnTo>
                  <a:lnTo>
                    <a:pt x="657" y="346"/>
                  </a:lnTo>
                  <a:lnTo>
                    <a:pt x="656" y="363"/>
                  </a:lnTo>
                  <a:lnTo>
                    <a:pt x="654" y="379"/>
                  </a:lnTo>
                  <a:lnTo>
                    <a:pt x="650" y="396"/>
                  </a:lnTo>
                  <a:lnTo>
                    <a:pt x="648" y="412"/>
                  </a:lnTo>
                  <a:lnTo>
                    <a:pt x="642" y="426"/>
                  </a:lnTo>
                  <a:lnTo>
                    <a:pt x="631" y="457"/>
                  </a:lnTo>
                  <a:lnTo>
                    <a:pt x="618" y="486"/>
                  </a:lnTo>
                  <a:lnTo>
                    <a:pt x="602" y="512"/>
                  </a:lnTo>
                  <a:lnTo>
                    <a:pt x="582" y="538"/>
                  </a:lnTo>
                  <a:lnTo>
                    <a:pt x="562" y="562"/>
                  </a:lnTo>
                  <a:lnTo>
                    <a:pt x="537" y="582"/>
                  </a:lnTo>
                  <a:lnTo>
                    <a:pt x="512" y="603"/>
                  </a:lnTo>
                  <a:lnTo>
                    <a:pt x="485" y="619"/>
                  </a:lnTo>
                  <a:lnTo>
                    <a:pt x="457" y="632"/>
                  </a:lnTo>
                  <a:lnTo>
                    <a:pt x="426" y="643"/>
                  </a:lnTo>
                  <a:lnTo>
                    <a:pt x="411" y="648"/>
                  </a:lnTo>
                  <a:lnTo>
                    <a:pt x="395" y="651"/>
                  </a:lnTo>
                  <a:lnTo>
                    <a:pt x="379" y="655"/>
                  </a:lnTo>
                  <a:lnTo>
                    <a:pt x="363" y="656"/>
                  </a:lnTo>
                  <a:lnTo>
                    <a:pt x="345" y="658"/>
                  </a:lnTo>
                  <a:lnTo>
                    <a:pt x="329" y="658"/>
                  </a:lnTo>
                  <a:lnTo>
                    <a:pt x="329" y="658"/>
                  </a:lnTo>
                  <a:close/>
                  <a:moveTo>
                    <a:pt x="329" y="38"/>
                  </a:moveTo>
                  <a:lnTo>
                    <a:pt x="329" y="38"/>
                  </a:lnTo>
                  <a:lnTo>
                    <a:pt x="299" y="39"/>
                  </a:lnTo>
                  <a:lnTo>
                    <a:pt x="270" y="43"/>
                  </a:lnTo>
                  <a:lnTo>
                    <a:pt x="242" y="51"/>
                  </a:lnTo>
                  <a:lnTo>
                    <a:pt x="215" y="61"/>
                  </a:lnTo>
                  <a:lnTo>
                    <a:pt x="189" y="73"/>
                  </a:lnTo>
                  <a:lnTo>
                    <a:pt x="166" y="88"/>
                  </a:lnTo>
                  <a:lnTo>
                    <a:pt x="144" y="104"/>
                  </a:lnTo>
                  <a:lnTo>
                    <a:pt x="122" y="123"/>
                  </a:lnTo>
                  <a:lnTo>
                    <a:pt x="103" y="144"/>
                  </a:lnTo>
                  <a:lnTo>
                    <a:pt x="87" y="167"/>
                  </a:lnTo>
                  <a:lnTo>
                    <a:pt x="72" y="190"/>
                  </a:lnTo>
                  <a:lnTo>
                    <a:pt x="60" y="215"/>
                  </a:lnTo>
                  <a:lnTo>
                    <a:pt x="51" y="242"/>
                  </a:lnTo>
                  <a:lnTo>
                    <a:pt x="43" y="271"/>
                  </a:lnTo>
                  <a:lnTo>
                    <a:pt x="39" y="299"/>
                  </a:lnTo>
                  <a:lnTo>
                    <a:pt x="37" y="330"/>
                  </a:lnTo>
                  <a:lnTo>
                    <a:pt x="37" y="330"/>
                  </a:lnTo>
                  <a:lnTo>
                    <a:pt x="39" y="359"/>
                  </a:lnTo>
                  <a:lnTo>
                    <a:pt x="43" y="387"/>
                  </a:lnTo>
                  <a:lnTo>
                    <a:pt x="51" y="416"/>
                  </a:lnTo>
                  <a:lnTo>
                    <a:pt x="60" y="443"/>
                  </a:lnTo>
                  <a:lnTo>
                    <a:pt x="72" y="468"/>
                  </a:lnTo>
                  <a:lnTo>
                    <a:pt x="87" y="492"/>
                  </a:lnTo>
                  <a:lnTo>
                    <a:pt x="103" y="514"/>
                  </a:lnTo>
                  <a:lnTo>
                    <a:pt x="122" y="535"/>
                  </a:lnTo>
                  <a:lnTo>
                    <a:pt x="144" y="554"/>
                  </a:lnTo>
                  <a:lnTo>
                    <a:pt x="166" y="570"/>
                  </a:lnTo>
                  <a:lnTo>
                    <a:pt x="189" y="585"/>
                  </a:lnTo>
                  <a:lnTo>
                    <a:pt x="215" y="597"/>
                  </a:lnTo>
                  <a:lnTo>
                    <a:pt x="242" y="608"/>
                  </a:lnTo>
                  <a:lnTo>
                    <a:pt x="270" y="615"/>
                  </a:lnTo>
                  <a:lnTo>
                    <a:pt x="299" y="619"/>
                  </a:lnTo>
                  <a:lnTo>
                    <a:pt x="329" y="620"/>
                  </a:lnTo>
                  <a:lnTo>
                    <a:pt x="329" y="620"/>
                  </a:lnTo>
                  <a:lnTo>
                    <a:pt x="359" y="619"/>
                  </a:lnTo>
                  <a:lnTo>
                    <a:pt x="387" y="615"/>
                  </a:lnTo>
                  <a:lnTo>
                    <a:pt x="415" y="608"/>
                  </a:lnTo>
                  <a:lnTo>
                    <a:pt x="442" y="597"/>
                  </a:lnTo>
                  <a:lnTo>
                    <a:pt x="467" y="585"/>
                  </a:lnTo>
                  <a:lnTo>
                    <a:pt x="492" y="570"/>
                  </a:lnTo>
                  <a:lnTo>
                    <a:pt x="513" y="554"/>
                  </a:lnTo>
                  <a:lnTo>
                    <a:pt x="535" y="535"/>
                  </a:lnTo>
                  <a:lnTo>
                    <a:pt x="553" y="514"/>
                  </a:lnTo>
                  <a:lnTo>
                    <a:pt x="570" y="492"/>
                  </a:lnTo>
                  <a:lnTo>
                    <a:pt x="584" y="468"/>
                  </a:lnTo>
                  <a:lnTo>
                    <a:pt x="596" y="443"/>
                  </a:lnTo>
                  <a:lnTo>
                    <a:pt x="607" y="416"/>
                  </a:lnTo>
                  <a:lnTo>
                    <a:pt x="614" y="387"/>
                  </a:lnTo>
                  <a:lnTo>
                    <a:pt x="618" y="359"/>
                  </a:lnTo>
                  <a:lnTo>
                    <a:pt x="619" y="330"/>
                  </a:lnTo>
                  <a:lnTo>
                    <a:pt x="619" y="330"/>
                  </a:lnTo>
                  <a:lnTo>
                    <a:pt x="618" y="299"/>
                  </a:lnTo>
                  <a:lnTo>
                    <a:pt x="614" y="271"/>
                  </a:lnTo>
                  <a:lnTo>
                    <a:pt x="607" y="242"/>
                  </a:lnTo>
                  <a:lnTo>
                    <a:pt x="596" y="215"/>
                  </a:lnTo>
                  <a:lnTo>
                    <a:pt x="584" y="190"/>
                  </a:lnTo>
                  <a:lnTo>
                    <a:pt x="570" y="167"/>
                  </a:lnTo>
                  <a:lnTo>
                    <a:pt x="553" y="144"/>
                  </a:lnTo>
                  <a:lnTo>
                    <a:pt x="535" y="123"/>
                  </a:lnTo>
                  <a:lnTo>
                    <a:pt x="513" y="104"/>
                  </a:lnTo>
                  <a:lnTo>
                    <a:pt x="492" y="88"/>
                  </a:lnTo>
                  <a:lnTo>
                    <a:pt x="467" y="73"/>
                  </a:lnTo>
                  <a:lnTo>
                    <a:pt x="442" y="61"/>
                  </a:lnTo>
                  <a:lnTo>
                    <a:pt x="415" y="51"/>
                  </a:lnTo>
                  <a:lnTo>
                    <a:pt x="387" y="43"/>
                  </a:lnTo>
                  <a:lnTo>
                    <a:pt x="359" y="39"/>
                  </a:lnTo>
                  <a:lnTo>
                    <a:pt x="329" y="38"/>
                  </a:lnTo>
                  <a:lnTo>
                    <a:pt x="329"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188">
              <a:extLst>
                <a:ext uri="{FF2B5EF4-FFF2-40B4-BE49-F238E27FC236}">
                  <a16:creationId xmlns:a16="http://schemas.microsoft.com/office/drawing/2014/main" id="{5F57DECF-0E3F-4566-B9D7-E8E3B5CB9644}"/>
                </a:ext>
              </a:extLst>
            </p:cNvPr>
            <p:cNvSpPr>
              <a:spLocks/>
            </p:cNvSpPr>
            <p:nvPr/>
          </p:nvSpPr>
          <p:spPr bwMode="auto">
            <a:xfrm>
              <a:off x="5951538" y="6028373"/>
              <a:ext cx="293688" cy="198438"/>
            </a:xfrm>
            <a:custGeom>
              <a:avLst/>
              <a:gdLst>
                <a:gd name="T0" fmla="*/ 346 w 369"/>
                <a:gd name="T1" fmla="*/ 0 h 250"/>
                <a:gd name="T2" fmla="*/ 135 w 369"/>
                <a:gd name="T3" fmla="*/ 211 h 250"/>
                <a:gd name="T4" fmla="*/ 22 w 369"/>
                <a:gd name="T5" fmla="*/ 97 h 250"/>
                <a:gd name="T6" fmla="*/ 0 w 369"/>
                <a:gd name="T7" fmla="*/ 119 h 250"/>
                <a:gd name="T8" fmla="*/ 125 w 369"/>
                <a:gd name="T9" fmla="*/ 244 h 250"/>
                <a:gd name="T10" fmla="*/ 125 w 369"/>
                <a:gd name="T11" fmla="*/ 244 h 250"/>
                <a:gd name="T12" fmla="*/ 130 w 369"/>
                <a:gd name="T13" fmla="*/ 248 h 250"/>
                <a:gd name="T14" fmla="*/ 135 w 369"/>
                <a:gd name="T15" fmla="*/ 250 h 250"/>
                <a:gd name="T16" fmla="*/ 135 w 369"/>
                <a:gd name="T17" fmla="*/ 250 h 250"/>
                <a:gd name="T18" fmla="*/ 142 w 369"/>
                <a:gd name="T19" fmla="*/ 248 h 250"/>
                <a:gd name="T20" fmla="*/ 147 w 369"/>
                <a:gd name="T21" fmla="*/ 244 h 250"/>
                <a:gd name="T22" fmla="*/ 369 w 369"/>
                <a:gd name="T23" fmla="*/ 23 h 250"/>
                <a:gd name="T24" fmla="*/ 346 w 369"/>
                <a:gd name="T2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250">
                  <a:moveTo>
                    <a:pt x="346" y="0"/>
                  </a:moveTo>
                  <a:lnTo>
                    <a:pt x="135" y="211"/>
                  </a:lnTo>
                  <a:lnTo>
                    <a:pt x="22" y="97"/>
                  </a:lnTo>
                  <a:lnTo>
                    <a:pt x="0" y="119"/>
                  </a:lnTo>
                  <a:lnTo>
                    <a:pt x="125" y="244"/>
                  </a:lnTo>
                  <a:lnTo>
                    <a:pt x="125" y="244"/>
                  </a:lnTo>
                  <a:lnTo>
                    <a:pt x="130" y="248"/>
                  </a:lnTo>
                  <a:lnTo>
                    <a:pt x="135" y="250"/>
                  </a:lnTo>
                  <a:lnTo>
                    <a:pt x="135" y="250"/>
                  </a:lnTo>
                  <a:lnTo>
                    <a:pt x="142" y="248"/>
                  </a:lnTo>
                  <a:lnTo>
                    <a:pt x="147" y="244"/>
                  </a:lnTo>
                  <a:lnTo>
                    <a:pt x="369" y="23"/>
                  </a:lnTo>
                  <a:lnTo>
                    <a:pt x="34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23" name="Group 22">
            <a:extLst>
              <a:ext uri="{FF2B5EF4-FFF2-40B4-BE49-F238E27FC236}">
                <a16:creationId xmlns:a16="http://schemas.microsoft.com/office/drawing/2014/main" id="{3B363CC1-1D24-4844-BE55-915F501BD54B}"/>
              </a:ext>
            </a:extLst>
          </p:cNvPr>
          <p:cNvGrpSpPr>
            <a:grpSpLocks noChangeAspect="1"/>
          </p:cNvGrpSpPr>
          <p:nvPr/>
        </p:nvGrpSpPr>
        <p:grpSpPr>
          <a:xfrm>
            <a:off x="743137" y="1789965"/>
            <a:ext cx="330000" cy="328997"/>
            <a:chOff x="5834063" y="5856923"/>
            <a:chExt cx="522288" cy="520700"/>
          </a:xfrm>
          <a:solidFill>
            <a:schemeClr val="accent1"/>
          </a:solidFill>
        </p:grpSpPr>
        <p:sp>
          <p:nvSpPr>
            <p:cNvPr id="24" name="Freeform 44">
              <a:extLst>
                <a:ext uri="{FF2B5EF4-FFF2-40B4-BE49-F238E27FC236}">
                  <a16:creationId xmlns:a16="http://schemas.microsoft.com/office/drawing/2014/main" id="{BA4A86B5-C23A-43EC-A329-34A09DF3A46F}"/>
                </a:ext>
              </a:extLst>
            </p:cNvPr>
            <p:cNvSpPr>
              <a:spLocks noEditPoints="1"/>
            </p:cNvSpPr>
            <p:nvPr/>
          </p:nvSpPr>
          <p:spPr bwMode="auto">
            <a:xfrm>
              <a:off x="5834063" y="5856923"/>
              <a:ext cx="522288" cy="520700"/>
            </a:xfrm>
            <a:custGeom>
              <a:avLst/>
              <a:gdLst>
                <a:gd name="T0" fmla="*/ 312 w 657"/>
                <a:gd name="T1" fmla="*/ 658 h 658"/>
                <a:gd name="T2" fmla="*/ 262 w 657"/>
                <a:gd name="T3" fmla="*/ 651 h 658"/>
                <a:gd name="T4" fmla="*/ 201 w 657"/>
                <a:gd name="T5" fmla="*/ 632 h 658"/>
                <a:gd name="T6" fmla="*/ 119 w 657"/>
                <a:gd name="T7" fmla="*/ 582 h 658"/>
                <a:gd name="T8" fmla="*/ 56 w 657"/>
                <a:gd name="T9" fmla="*/ 512 h 658"/>
                <a:gd name="T10" fmla="*/ 15 w 657"/>
                <a:gd name="T11" fmla="*/ 426 h 658"/>
                <a:gd name="T12" fmla="*/ 4 w 657"/>
                <a:gd name="T13" fmla="*/ 379 h 658"/>
                <a:gd name="T14" fmla="*/ 0 w 657"/>
                <a:gd name="T15" fmla="*/ 330 h 658"/>
                <a:gd name="T16" fmla="*/ 1 w 657"/>
                <a:gd name="T17" fmla="*/ 296 h 658"/>
                <a:gd name="T18" fmla="*/ 10 w 657"/>
                <a:gd name="T19" fmla="*/ 248 h 658"/>
                <a:gd name="T20" fmla="*/ 40 w 657"/>
                <a:gd name="T21" fmla="*/ 172 h 658"/>
                <a:gd name="T22" fmla="*/ 96 w 657"/>
                <a:gd name="T23" fmla="*/ 97 h 658"/>
                <a:gd name="T24" fmla="*/ 172 w 657"/>
                <a:gd name="T25" fmla="*/ 39 h 658"/>
                <a:gd name="T26" fmla="*/ 247 w 657"/>
                <a:gd name="T27" fmla="*/ 11 h 658"/>
                <a:gd name="T28" fmla="*/ 295 w 657"/>
                <a:gd name="T29" fmla="*/ 2 h 658"/>
                <a:gd name="T30" fmla="*/ 329 w 657"/>
                <a:gd name="T31" fmla="*/ 0 h 658"/>
                <a:gd name="T32" fmla="*/ 379 w 657"/>
                <a:gd name="T33" fmla="*/ 4 h 658"/>
                <a:gd name="T34" fmla="*/ 426 w 657"/>
                <a:gd name="T35" fmla="*/ 15 h 658"/>
                <a:gd name="T36" fmla="*/ 512 w 657"/>
                <a:gd name="T37" fmla="*/ 57 h 658"/>
                <a:gd name="T38" fmla="*/ 582 w 657"/>
                <a:gd name="T39" fmla="*/ 120 h 658"/>
                <a:gd name="T40" fmla="*/ 631 w 657"/>
                <a:gd name="T41" fmla="*/ 201 h 658"/>
                <a:gd name="T42" fmla="*/ 650 w 657"/>
                <a:gd name="T43" fmla="*/ 262 h 658"/>
                <a:gd name="T44" fmla="*/ 657 w 657"/>
                <a:gd name="T45" fmla="*/ 312 h 658"/>
                <a:gd name="T46" fmla="*/ 657 w 657"/>
                <a:gd name="T47" fmla="*/ 346 h 658"/>
                <a:gd name="T48" fmla="*/ 650 w 657"/>
                <a:gd name="T49" fmla="*/ 396 h 658"/>
                <a:gd name="T50" fmla="*/ 631 w 657"/>
                <a:gd name="T51" fmla="*/ 457 h 658"/>
                <a:gd name="T52" fmla="*/ 582 w 657"/>
                <a:gd name="T53" fmla="*/ 538 h 658"/>
                <a:gd name="T54" fmla="*/ 512 w 657"/>
                <a:gd name="T55" fmla="*/ 603 h 658"/>
                <a:gd name="T56" fmla="*/ 426 w 657"/>
                <a:gd name="T57" fmla="*/ 643 h 658"/>
                <a:gd name="T58" fmla="*/ 379 w 657"/>
                <a:gd name="T59" fmla="*/ 655 h 658"/>
                <a:gd name="T60" fmla="*/ 329 w 657"/>
                <a:gd name="T61" fmla="*/ 658 h 658"/>
                <a:gd name="T62" fmla="*/ 329 w 657"/>
                <a:gd name="T63" fmla="*/ 38 h 658"/>
                <a:gd name="T64" fmla="*/ 242 w 657"/>
                <a:gd name="T65" fmla="*/ 51 h 658"/>
                <a:gd name="T66" fmla="*/ 166 w 657"/>
                <a:gd name="T67" fmla="*/ 88 h 658"/>
                <a:gd name="T68" fmla="*/ 103 w 657"/>
                <a:gd name="T69" fmla="*/ 144 h 658"/>
                <a:gd name="T70" fmla="*/ 60 w 657"/>
                <a:gd name="T71" fmla="*/ 215 h 658"/>
                <a:gd name="T72" fmla="*/ 39 w 657"/>
                <a:gd name="T73" fmla="*/ 299 h 658"/>
                <a:gd name="T74" fmla="*/ 39 w 657"/>
                <a:gd name="T75" fmla="*/ 359 h 658"/>
                <a:gd name="T76" fmla="*/ 60 w 657"/>
                <a:gd name="T77" fmla="*/ 443 h 658"/>
                <a:gd name="T78" fmla="*/ 103 w 657"/>
                <a:gd name="T79" fmla="*/ 514 h 658"/>
                <a:gd name="T80" fmla="*/ 166 w 657"/>
                <a:gd name="T81" fmla="*/ 570 h 658"/>
                <a:gd name="T82" fmla="*/ 242 w 657"/>
                <a:gd name="T83" fmla="*/ 608 h 658"/>
                <a:gd name="T84" fmla="*/ 329 w 657"/>
                <a:gd name="T85" fmla="*/ 620 h 658"/>
                <a:gd name="T86" fmla="*/ 387 w 657"/>
                <a:gd name="T87" fmla="*/ 615 h 658"/>
                <a:gd name="T88" fmla="*/ 467 w 657"/>
                <a:gd name="T89" fmla="*/ 585 h 658"/>
                <a:gd name="T90" fmla="*/ 535 w 657"/>
                <a:gd name="T91" fmla="*/ 535 h 658"/>
                <a:gd name="T92" fmla="*/ 584 w 657"/>
                <a:gd name="T93" fmla="*/ 468 h 658"/>
                <a:gd name="T94" fmla="*/ 614 w 657"/>
                <a:gd name="T95" fmla="*/ 387 h 658"/>
                <a:gd name="T96" fmla="*/ 619 w 657"/>
                <a:gd name="T97" fmla="*/ 330 h 658"/>
                <a:gd name="T98" fmla="*/ 607 w 657"/>
                <a:gd name="T99" fmla="*/ 242 h 658"/>
                <a:gd name="T100" fmla="*/ 570 w 657"/>
                <a:gd name="T101" fmla="*/ 167 h 658"/>
                <a:gd name="T102" fmla="*/ 513 w 657"/>
                <a:gd name="T103" fmla="*/ 104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8"/>
                  </a:lnTo>
                  <a:lnTo>
                    <a:pt x="295" y="656"/>
                  </a:lnTo>
                  <a:lnTo>
                    <a:pt x="278" y="655"/>
                  </a:lnTo>
                  <a:lnTo>
                    <a:pt x="262" y="651"/>
                  </a:lnTo>
                  <a:lnTo>
                    <a:pt x="247" y="648"/>
                  </a:lnTo>
                  <a:lnTo>
                    <a:pt x="231" y="643"/>
                  </a:lnTo>
                  <a:lnTo>
                    <a:pt x="201" y="632"/>
                  </a:lnTo>
                  <a:lnTo>
                    <a:pt x="172" y="619"/>
                  </a:lnTo>
                  <a:lnTo>
                    <a:pt x="145" y="603"/>
                  </a:lnTo>
                  <a:lnTo>
                    <a:pt x="119" y="582"/>
                  </a:lnTo>
                  <a:lnTo>
                    <a:pt x="96" y="562"/>
                  </a:lnTo>
                  <a:lnTo>
                    <a:pt x="75" y="538"/>
                  </a:lnTo>
                  <a:lnTo>
                    <a:pt x="56" y="512"/>
                  </a:lnTo>
                  <a:lnTo>
                    <a:pt x="40" y="486"/>
                  </a:lnTo>
                  <a:lnTo>
                    <a:pt x="25" y="457"/>
                  </a:lnTo>
                  <a:lnTo>
                    <a:pt x="15" y="426"/>
                  </a:lnTo>
                  <a:lnTo>
                    <a:pt x="10" y="412"/>
                  </a:lnTo>
                  <a:lnTo>
                    <a:pt x="6" y="396"/>
                  </a:lnTo>
                  <a:lnTo>
                    <a:pt x="4" y="379"/>
                  </a:lnTo>
                  <a:lnTo>
                    <a:pt x="1" y="363"/>
                  </a:lnTo>
                  <a:lnTo>
                    <a:pt x="0" y="346"/>
                  </a:lnTo>
                  <a:lnTo>
                    <a:pt x="0" y="330"/>
                  </a:lnTo>
                  <a:lnTo>
                    <a:pt x="0" y="330"/>
                  </a:lnTo>
                  <a:lnTo>
                    <a:pt x="0" y="312"/>
                  </a:lnTo>
                  <a:lnTo>
                    <a:pt x="1" y="296"/>
                  </a:lnTo>
                  <a:lnTo>
                    <a:pt x="4" y="279"/>
                  </a:lnTo>
                  <a:lnTo>
                    <a:pt x="6" y="262"/>
                  </a:lnTo>
                  <a:lnTo>
                    <a:pt x="10" y="248"/>
                  </a:lnTo>
                  <a:lnTo>
                    <a:pt x="15" y="232"/>
                  </a:lnTo>
                  <a:lnTo>
                    <a:pt x="25" y="201"/>
                  </a:lnTo>
                  <a:lnTo>
                    <a:pt x="40" y="172"/>
                  </a:lnTo>
                  <a:lnTo>
                    <a:pt x="56" y="146"/>
                  </a:lnTo>
                  <a:lnTo>
                    <a:pt x="75" y="120"/>
                  </a:lnTo>
                  <a:lnTo>
                    <a:pt x="96" y="97"/>
                  </a:lnTo>
                  <a:lnTo>
                    <a:pt x="119" y="76"/>
                  </a:lnTo>
                  <a:lnTo>
                    <a:pt x="145" y="57"/>
                  </a:lnTo>
                  <a:lnTo>
                    <a:pt x="172" y="39"/>
                  </a:lnTo>
                  <a:lnTo>
                    <a:pt x="201" y="26"/>
                  </a:lnTo>
                  <a:lnTo>
                    <a:pt x="231" y="15"/>
                  </a:lnTo>
                  <a:lnTo>
                    <a:pt x="247" y="11"/>
                  </a:lnTo>
                  <a:lnTo>
                    <a:pt x="262" y="7"/>
                  </a:lnTo>
                  <a:lnTo>
                    <a:pt x="278" y="4"/>
                  </a:lnTo>
                  <a:lnTo>
                    <a:pt x="295" y="2"/>
                  </a:lnTo>
                  <a:lnTo>
                    <a:pt x="312" y="0"/>
                  </a:lnTo>
                  <a:lnTo>
                    <a:pt x="329" y="0"/>
                  </a:lnTo>
                  <a:lnTo>
                    <a:pt x="329" y="0"/>
                  </a:lnTo>
                  <a:lnTo>
                    <a:pt x="345" y="0"/>
                  </a:lnTo>
                  <a:lnTo>
                    <a:pt x="363" y="2"/>
                  </a:lnTo>
                  <a:lnTo>
                    <a:pt x="379" y="4"/>
                  </a:lnTo>
                  <a:lnTo>
                    <a:pt x="395" y="7"/>
                  </a:lnTo>
                  <a:lnTo>
                    <a:pt x="411" y="11"/>
                  </a:lnTo>
                  <a:lnTo>
                    <a:pt x="426" y="15"/>
                  </a:lnTo>
                  <a:lnTo>
                    <a:pt x="457" y="26"/>
                  </a:lnTo>
                  <a:lnTo>
                    <a:pt x="485" y="39"/>
                  </a:lnTo>
                  <a:lnTo>
                    <a:pt x="512" y="57"/>
                  </a:lnTo>
                  <a:lnTo>
                    <a:pt x="537" y="76"/>
                  </a:lnTo>
                  <a:lnTo>
                    <a:pt x="562" y="97"/>
                  </a:lnTo>
                  <a:lnTo>
                    <a:pt x="582" y="120"/>
                  </a:lnTo>
                  <a:lnTo>
                    <a:pt x="602" y="146"/>
                  </a:lnTo>
                  <a:lnTo>
                    <a:pt x="618" y="172"/>
                  </a:lnTo>
                  <a:lnTo>
                    <a:pt x="631" y="201"/>
                  </a:lnTo>
                  <a:lnTo>
                    <a:pt x="642" y="232"/>
                  </a:lnTo>
                  <a:lnTo>
                    <a:pt x="648" y="248"/>
                  </a:lnTo>
                  <a:lnTo>
                    <a:pt x="650" y="262"/>
                  </a:lnTo>
                  <a:lnTo>
                    <a:pt x="654" y="279"/>
                  </a:lnTo>
                  <a:lnTo>
                    <a:pt x="656" y="296"/>
                  </a:lnTo>
                  <a:lnTo>
                    <a:pt x="657" y="312"/>
                  </a:lnTo>
                  <a:lnTo>
                    <a:pt x="657" y="330"/>
                  </a:lnTo>
                  <a:lnTo>
                    <a:pt x="657" y="330"/>
                  </a:lnTo>
                  <a:lnTo>
                    <a:pt x="657" y="346"/>
                  </a:lnTo>
                  <a:lnTo>
                    <a:pt x="656" y="363"/>
                  </a:lnTo>
                  <a:lnTo>
                    <a:pt x="654" y="379"/>
                  </a:lnTo>
                  <a:lnTo>
                    <a:pt x="650" y="396"/>
                  </a:lnTo>
                  <a:lnTo>
                    <a:pt x="648" y="412"/>
                  </a:lnTo>
                  <a:lnTo>
                    <a:pt x="642" y="426"/>
                  </a:lnTo>
                  <a:lnTo>
                    <a:pt x="631" y="457"/>
                  </a:lnTo>
                  <a:lnTo>
                    <a:pt x="618" y="486"/>
                  </a:lnTo>
                  <a:lnTo>
                    <a:pt x="602" y="512"/>
                  </a:lnTo>
                  <a:lnTo>
                    <a:pt x="582" y="538"/>
                  </a:lnTo>
                  <a:lnTo>
                    <a:pt x="562" y="562"/>
                  </a:lnTo>
                  <a:lnTo>
                    <a:pt x="537" y="582"/>
                  </a:lnTo>
                  <a:lnTo>
                    <a:pt x="512" y="603"/>
                  </a:lnTo>
                  <a:lnTo>
                    <a:pt x="485" y="619"/>
                  </a:lnTo>
                  <a:lnTo>
                    <a:pt x="457" y="632"/>
                  </a:lnTo>
                  <a:lnTo>
                    <a:pt x="426" y="643"/>
                  </a:lnTo>
                  <a:lnTo>
                    <a:pt x="411" y="648"/>
                  </a:lnTo>
                  <a:lnTo>
                    <a:pt x="395" y="651"/>
                  </a:lnTo>
                  <a:lnTo>
                    <a:pt x="379" y="655"/>
                  </a:lnTo>
                  <a:lnTo>
                    <a:pt x="363" y="656"/>
                  </a:lnTo>
                  <a:lnTo>
                    <a:pt x="345" y="658"/>
                  </a:lnTo>
                  <a:lnTo>
                    <a:pt x="329" y="658"/>
                  </a:lnTo>
                  <a:lnTo>
                    <a:pt x="329" y="658"/>
                  </a:lnTo>
                  <a:close/>
                  <a:moveTo>
                    <a:pt x="329" y="38"/>
                  </a:moveTo>
                  <a:lnTo>
                    <a:pt x="329" y="38"/>
                  </a:lnTo>
                  <a:lnTo>
                    <a:pt x="299" y="39"/>
                  </a:lnTo>
                  <a:lnTo>
                    <a:pt x="270" y="43"/>
                  </a:lnTo>
                  <a:lnTo>
                    <a:pt x="242" y="51"/>
                  </a:lnTo>
                  <a:lnTo>
                    <a:pt x="215" y="61"/>
                  </a:lnTo>
                  <a:lnTo>
                    <a:pt x="189" y="73"/>
                  </a:lnTo>
                  <a:lnTo>
                    <a:pt x="166" y="88"/>
                  </a:lnTo>
                  <a:lnTo>
                    <a:pt x="144" y="104"/>
                  </a:lnTo>
                  <a:lnTo>
                    <a:pt x="122" y="123"/>
                  </a:lnTo>
                  <a:lnTo>
                    <a:pt x="103" y="144"/>
                  </a:lnTo>
                  <a:lnTo>
                    <a:pt x="87" y="167"/>
                  </a:lnTo>
                  <a:lnTo>
                    <a:pt x="72" y="190"/>
                  </a:lnTo>
                  <a:lnTo>
                    <a:pt x="60" y="215"/>
                  </a:lnTo>
                  <a:lnTo>
                    <a:pt x="51" y="242"/>
                  </a:lnTo>
                  <a:lnTo>
                    <a:pt x="43" y="271"/>
                  </a:lnTo>
                  <a:lnTo>
                    <a:pt x="39" y="299"/>
                  </a:lnTo>
                  <a:lnTo>
                    <a:pt x="37" y="330"/>
                  </a:lnTo>
                  <a:lnTo>
                    <a:pt x="37" y="330"/>
                  </a:lnTo>
                  <a:lnTo>
                    <a:pt x="39" y="359"/>
                  </a:lnTo>
                  <a:lnTo>
                    <a:pt x="43" y="387"/>
                  </a:lnTo>
                  <a:lnTo>
                    <a:pt x="51" y="416"/>
                  </a:lnTo>
                  <a:lnTo>
                    <a:pt x="60" y="443"/>
                  </a:lnTo>
                  <a:lnTo>
                    <a:pt x="72" y="468"/>
                  </a:lnTo>
                  <a:lnTo>
                    <a:pt x="87" y="492"/>
                  </a:lnTo>
                  <a:lnTo>
                    <a:pt x="103" y="514"/>
                  </a:lnTo>
                  <a:lnTo>
                    <a:pt x="122" y="535"/>
                  </a:lnTo>
                  <a:lnTo>
                    <a:pt x="144" y="554"/>
                  </a:lnTo>
                  <a:lnTo>
                    <a:pt x="166" y="570"/>
                  </a:lnTo>
                  <a:lnTo>
                    <a:pt x="189" y="585"/>
                  </a:lnTo>
                  <a:lnTo>
                    <a:pt x="215" y="597"/>
                  </a:lnTo>
                  <a:lnTo>
                    <a:pt x="242" y="608"/>
                  </a:lnTo>
                  <a:lnTo>
                    <a:pt x="270" y="615"/>
                  </a:lnTo>
                  <a:lnTo>
                    <a:pt x="299" y="619"/>
                  </a:lnTo>
                  <a:lnTo>
                    <a:pt x="329" y="620"/>
                  </a:lnTo>
                  <a:lnTo>
                    <a:pt x="329" y="620"/>
                  </a:lnTo>
                  <a:lnTo>
                    <a:pt x="359" y="619"/>
                  </a:lnTo>
                  <a:lnTo>
                    <a:pt x="387" y="615"/>
                  </a:lnTo>
                  <a:lnTo>
                    <a:pt x="415" y="608"/>
                  </a:lnTo>
                  <a:lnTo>
                    <a:pt x="442" y="597"/>
                  </a:lnTo>
                  <a:lnTo>
                    <a:pt x="467" y="585"/>
                  </a:lnTo>
                  <a:lnTo>
                    <a:pt x="492" y="570"/>
                  </a:lnTo>
                  <a:lnTo>
                    <a:pt x="513" y="554"/>
                  </a:lnTo>
                  <a:lnTo>
                    <a:pt x="535" y="535"/>
                  </a:lnTo>
                  <a:lnTo>
                    <a:pt x="553" y="514"/>
                  </a:lnTo>
                  <a:lnTo>
                    <a:pt x="570" y="492"/>
                  </a:lnTo>
                  <a:lnTo>
                    <a:pt x="584" y="468"/>
                  </a:lnTo>
                  <a:lnTo>
                    <a:pt x="596" y="443"/>
                  </a:lnTo>
                  <a:lnTo>
                    <a:pt x="607" y="416"/>
                  </a:lnTo>
                  <a:lnTo>
                    <a:pt x="614" y="387"/>
                  </a:lnTo>
                  <a:lnTo>
                    <a:pt x="618" y="359"/>
                  </a:lnTo>
                  <a:lnTo>
                    <a:pt x="619" y="330"/>
                  </a:lnTo>
                  <a:lnTo>
                    <a:pt x="619" y="330"/>
                  </a:lnTo>
                  <a:lnTo>
                    <a:pt x="618" y="299"/>
                  </a:lnTo>
                  <a:lnTo>
                    <a:pt x="614" y="271"/>
                  </a:lnTo>
                  <a:lnTo>
                    <a:pt x="607" y="242"/>
                  </a:lnTo>
                  <a:lnTo>
                    <a:pt x="596" y="215"/>
                  </a:lnTo>
                  <a:lnTo>
                    <a:pt x="584" y="190"/>
                  </a:lnTo>
                  <a:lnTo>
                    <a:pt x="570" y="167"/>
                  </a:lnTo>
                  <a:lnTo>
                    <a:pt x="553" y="144"/>
                  </a:lnTo>
                  <a:lnTo>
                    <a:pt x="535" y="123"/>
                  </a:lnTo>
                  <a:lnTo>
                    <a:pt x="513" y="104"/>
                  </a:lnTo>
                  <a:lnTo>
                    <a:pt x="492" y="88"/>
                  </a:lnTo>
                  <a:lnTo>
                    <a:pt x="467" y="73"/>
                  </a:lnTo>
                  <a:lnTo>
                    <a:pt x="442" y="61"/>
                  </a:lnTo>
                  <a:lnTo>
                    <a:pt x="415" y="51"/>
                  </a:lnTo>
                  <a:lnTo>
                    <a:pt x="387" y="43"/>
                  </a:lnTo>
                  <a:lnTo>
                    <a:pt x="359" y="39"/>
                  </a:lnTo>
                  <a:lnTo>
                    <a:pt x="329" y="38"/>
                  </a:lnTo>
                  <a:lnTo>
                    <a:pt x="329"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5" name="Freeform 188">
              <a:extLst>
                <a:ext uri="{FF2B5EF4-FFF2-40B4-BE49-F238E27FC236}">
                  <a16:creationId xmlns:a16="http://schemas.microsoft.com/office/drawing/2014/main" id="{578A8211-A356-47F6-BF8F-EBE62B0ED48B}"/>
                </a:ext>
              </a:extLst>
            </p:cNvPr>
            <p:cNvSpPr>
              <a:spLocks/>
            </p:cNvSpPr>
            <p:nvPr/>
          </p:nvSpPr>
          <p:spPr bwMode="auto">
            <a:xfrm>
              <a:off x="5951538" y="6028373"/>
              <a:ext cx="293688" cy="198438"/>
            </a:xfrm>
            <a:custGeom>
              <a:avLst/>
              <a:gdLst>
                <a:gd name="T0" fmla="*/ 346 w 369"/>
                <a:gd name="T1" fmla="*/ 0 h 250"/>
                <a:gd name="T2" fmla="*/ 135 w 369"/>
                <a:gd name="T3" fmla="*/ 211 h 250"/>
                <a:gd name="T4" fmla="*/ 22 w 369"/>
                <a:gd name="T5" fmla="*/ 97 h 250"/>
                <a:gd name="T6" fmla="*/ 0 w 369"/>
                <a:gd name="T7" fmla="*/ 119 h 250"/>
                <a:gd name="T8" fmla="*/ 125 w 369"/>
                <a:gd name="T9" fmla="*/ 244 h 250"/>
                <a:gd name="T10" fmla="*/ 125 w 369"/>
                <a:gd name="T11" fmla="*/ 244 h 250"/>
                <a:gd name="T12" fmla="*/ 130 w 369"/>
                <a:gd name="T13" fmla="*/ 248 h 250"/>
                <a:gd name="T14" fmla="*/ 135 w 369"/>
                <a:gd name="T15" fmla="*/ 250 h 250"/>
                <a:gd name="T16" fmla="*/ 135 w 369"/>
                <a:gd name="T17" fmla="*/ 250 h 250"/>
                <a:gd name="T18" fmla="*/ 142 w 369"/>
                <a:gd name="T19" fmla="*/ 248 h 250"/>
                <a:gd name="T20" fmla="*/ 147 w 369"/>
                <a:gd name="T21" fmla="*/ 244 h 250"/>
                <a:gd name="T22" fmla="*/ 369 w 369"/>
                <a:gd name="T23" fmla="*/ 23 h 250"/>
                <a:gd name="T24" fmla="*/ 346 w 369"/>
                <a:gd name="T2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250">
                  <a:moveTo>
                    <a:pt x="346" y="0"/>
                  </a:moveTo>
                  <a:lnTo>
                    <a:pt x="135" y="211"/>
                  </a:lnTo>
                  <a:lnTo>
                    <a:pt x="22" y="97"/>
                  </a:lnTo>
                  <a:lnTo>
                    <a:pt x="0" y="119"/>
                  </a:lnTo>
                  <a:lnTo>
                    <a:pt x="125" y="244"/>
                  </a:lnTo>
                  <a:lnTo>
                    <a:pt x="125" y="244"/>
                  </a:lnTo>
                  <a:lnTo>
                    <a:pt x="130" y="248"/>
                  </a:lnTo>
                  <a:lnTo>
                    <a:pt x="135" y="250"/>
                  </a:lnTo>
                  <a:lnTo>
                    <a:pt x="135" y="250"/>
                  </a:lnTo>
                  <a:lnTo>
                    <a:pt x="142" y="248"/>
                  </a:lnTo>
                  <a:lnTo>
                    <a:pt x="147" y="244"/>
                  </a:lnTo>
                  <a:lnTo>
                    <a:pt x="369" y="23"/>
                  </a:lnTo>
                  <a:lnTo>
                    <a:pt x="34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26" name="Group 25">
            <a:extLst>
              <a:ext uri="{FF2B5EF4-FFF2-40B4-BE49-F238E27FC236}">
                <a16:creationId xmlns:a16="http://schemas.microsoft.com/office/drawing/2014/main" id="{F8D4A38B-A806-4FD5-9CC2-0EA310C14153}"/>
              </a:ext>
            </a:extLst>
          </p:cNvPr>
          <p:cNvGrpSpPr>
            <a:grpSpLocks noChangeAspect="1"/>
          </p:cNvGrpSpPr>
          <p:nvPr/>
        </p:nvGrpSpPr>
        <p:grpSpPr>
          <a:xfrm>
            <a:off x="743137" y="2877879"/>
            <a:ext cx="330000" cy="328997"/>
            <a:chOff x="5834063" y="5856923"/>
            <a:chExt cx="522288" cy="520700"/>
          </a:xfrm>
          <a:solidFill>
            <a:schemeClr val="accent1"/>
          </a:solidFill>
        </p:grpSpPr>
        <p:sp>
          <p:nvSpPr>
            <p:cNvPr id="27" name="Freeform 44">
              <a:extLst>
                <a:ext uri="{FF2B5EF4-FFF2-40B4-BE49-F238E27FC236}">
                  <a16:creationId xmlns:a16="http://schemas.microsoft.com/office/drawing/2014/main" id="{F4609348-4887-4D3E-9F19-E67201E0B7F6}"/>
                </a:ext>
              </a:extLst>
            </p:cNvPr>
            <p:cNvSpPr>
              <a:spLocks noEditPoints="1"/>
            </p:cNvSpPr>
            <p:nvPr/>
          </p:nvSpPr>
          <p:spPr bwMode="auto">
            <a:xfrm>
              <a:off x="5834063" y="5856923"/>
              <a:ext cx="522288" cy="520700"/>
            </a:xfrm>
            <a:custGeom>
              <a:avLst/>
              <a:gdLst>
                <a:gd name="T0" fmla="*/ 312 w 657"/>
                <a:gd name="T1" fmla="*/ 658 h 658"/>
                <a:gd name="T2" fmla="*/ 262 w 657"/>
                <a:gd name="T3" fmla="*/ 651 h 658"/>
                <a:gd name="T4" fmla="*/ 201 w 657"/>
                <a:gd name="T5" fmla="*/ 632 h 658"/>
                <a:gd name="T6" fmla="*/ 119 w 657"/>
                <a:gd name="T7" fmla="*/ 582 h 658"/>
                <a:gd name="T8" fmla="*/ 56 w 657"/>
                <a:gd name="T9" fmla="*/ 512 h 658"/>
                <a:gd name="T10" fmla="*/ 15 w 657"/>
                <a:gd name="T11" fmla="*/ 426 h 658"/>
                <a:gd name="T12" fmla="*/ 4 w 657"/>
                <a:gd name="T13" fmla="*/ 379 h 658"/>
                <a:gd name="T14" fmla="*/ 0 w 657"/>
                <a:gd name="T15" fmla="*/ 330 h 658"/>
                <a:gd name="T16" fmla="*/ 1 w 657"/>
                <a:gd name="T17" fmla="*/ 296 h 658"/>
                <a:gd name="T18" fmla="*/ 10 w 657"/>
                <a:gd name="T19" fmla="*/ 248 h 658"/>
                <a:gd name="T20" fmla="*/ 40 w 657"/>
                <a:gd name="T21" fmla="*/ 172 h 658"/>
                <a:gd name="T22" fmla="*/ 96 w 657"/>
                <a:gd name="T23" fmla="*/ 97 h 658"/>
                <a:gd name="T24" fmla="*/ 172 w 657"/>
                <a:gd name="T25" fmla="*/ 39 h 658"/>
                <a:gd name="T26" fmla="*/ 247 w 657"/>
                <a:gd name="T27" fmla="*/ 11 h 658"/>
                <a:gd name="T28" fmla="*/ 295 w 657"/>
                <a:gd name="T29" fmla="*/ 2 h 658"/>
                <a:gd name="T30" fmla="*/ 329 w 657"/>
                <a:gd name="T31" fmla="*/ 0 h 658"/>
                <a:gd name="T32" fmla="*/ 379 w 657"/>
                <a:gd name="T33" fmla="*/ 4 h 658"/>
                <a:gd name="T34" fmla="*/ 426 w 657"/>
                <a:gd name="T35" fmla="*/ 15 h 658"/>
                <a:gd name="T36" fmla="*/ 512 w 657"/>
                <a:gd name="T37" fmla="*/ 57 h 658"/>
                <a:gd name="T38" fmla="*/ 582 w 657"/>
                <a:gd name="T39" fmla="*/ 120 h 658"/>
                <a:gd name="T40" fmla="*/ 631 w 657"/>
                <a:gd name="T41" fmla="*/ 201 h 658"/>
                <a:gd name="T42" fmla="*/ 650 w 657"/>
                <a:gd name="T43" fmla="*/ 262 h 658"/>
                <a:gd name="T44" fmla="*/ 657 w 657"/>
                <a:gd name="T45" fmla="*/ 312 h 658"/>
                <a:gd name="T46" fmla="*/ 657 w 657"/>
                <a:gd name="T47" fmla="*/ 346 h 658"/>
                <a:gd name="T48" fmla="*/ 650 w 657"/>
                <a:gd name="T49" fmla="*/ 396 h 658"/>
                <a:gd name="T50" fmla="*/ 631 w 657"/>
                <a:gd name="T51" fmla="*/ 457 h 658"/>
                <a:gd name="T52" fmla="*/ 582 w 657"/>
                <a:gd name="T53" fmla="*/ 538 h 658"/>
                <a:gd name="T54" fmla="*/ 512 w 657"/>
                <a:gd name="T55" fmla="*/ 603 h 658"/>
                <a:gd name="T56" fmla="*/ 426 w 657"/>
                <a:gd name="T57" fmla="*/ 643 h 658"/>
                <a:gd name="T58" fmla="*/ 379 w 657"/>
                <a:gd name="T59" fmla="*/ 655 h 658"/>
                <a:gd name="T60" fmla="*/ 329 w 657"/>
                <a:gd name="T61" fmla="*/ 658 h 658"/>
                <a:gd name="T62" fmla="*/ 329 w 657"/>
                <a:gd name="T63" fmla="*/ 38 h 658"/>
                <a:gd name="T64" fmla="*/ 242 w 657"/>
                <a:gd name="T65" fmla="*/ 51 h 658"/>
                <a:gd name="T66" fmla="*/ 166 w 657"/>
                <a:gd name="T67" fmla="*/ 88 h 658"/>
                <a:gd name="T68" fmla="*/ 103 w 657"/>
                <a:gd name="T69" fmla="*/ 144 h 658"/>
                <a:gd name="T70" fmla="*/ 60 w 657"/>
                <a:gd name="T71" fmla="*/ 215 h 658"/>
                <a:gd name="T72" fmla="*/ 39 w 657"/>
                <a:gd name="T73" fmla="*/ 299 h 658"/>
                <a:gd name="T74" fmla="*/ 39 w 657"/>
                <a:gd name="T75" fmla="*/ 359 h 658"/>
                <a:gd name="T76" fmla="*/ 60 w 657"/>
                <a:gd name="T77" fmla="*/ 443 h 658"/>
                <a:gd name="T78" fmla="*/ 103 w 657"/>
                <a:gd name="T79" fmla="*/ 514 h 658"/>
                <a:gd name="T80" fmla="*/ 166 w 657"/>
                <a:gd name="T81" fmla="*/ 570 h 658"/>
                <a:gd name="T82" fmla="*/ 242 w 657"/>
                <a:gd name="T83" fmla="*/ 608 h 658"/>
                <a:gd name="T84" fmla="*/ 329 w 657"/>
                <a:gd name="T85" fmla="*/ 620 h 658"/>
                <a:gd name="T86" fmla="*/ 387 w 657"/>
                <a:gd name="T87" fmla="*/ 615 h 658"/>
                <a:gd name="T88" fmla="*/ 467 w 657"/>
                <a:gd name="T89" fmla="*/ 585 h 658"/>
                <a:gd name="T90" fmla="*/ 535 w 657"/>
                <a:gd name="T91" fmla="*/ 535 h 658"/>
                <a:gd name="T92" fmla="*/ 584 w 657"/>
                <a:gd name="T93" fmla="*/ 468 h 658"/>
                <a:gd name="T94" fmla="*/ 614 w 657"/>
                <a:gd name="T95" fmla="*/ 387 h 658"/>
                <a:gd name="T96" fmla="*/ 619 w 657"/>
                <a:gd name="T97" fmla="*/ 330 h 658"/>
                <a:gd name="T98" fmla="*/ 607 w 657"/>
                <a:gd name="T99" fmla="*/ 242 h 658"/>
                <a:gd name="T100" fmla="*/ 570 w 657"/>
                <a:gd name="T101" fmla="*/ 167 h 658"/>
                <a:gd name="T102" fmla="*/ 513 w 657"/>
                <a:gd name="T103" fmla="*/ 104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8"/>
                  </a:lnTo>
                  <a:lnTo>
                    <a:pt x="295" y="656"/>
                  </a:lnTo>
                  <a:lnTo>
                    <a:pt x="278" y="655"/>
                  </a:lnTo>
                  <a:lnTo>
                    <a:pt x="262" y="651"/>
                  </a:lnTo>
                  <a:lnTo>
                    <a:pt x="247" y="648"/>
                  </a:lnTo>
                  <a:lnTo>
                    <a:pt x="231" y="643"/>
                  </a:lnTo>
                  <a:lnTo>
                    <a:pt x="201" y="632"/>
                  </a:lnTo>
                  <a:lnTo>
                    <a:pt x="172" y="619"/>
                  </a:lnTo>
                  <a:lnTo>
                    <a:pt x="145" y="603"/>
                  </a:lnTo>
                  <a:lnTo>
                    <a:pt x="119" y="582"/>
                  </a:lnTo>
                  <a:lnTo>
                    <a:pt x="96" y="562"/>
                  </a:lnTo>
                  <a:lnTo>
                    <a:pt x="75" y="538"/>
                  </a:lnTo>
                  <a:lnTo>
                    <a:pt x="56" y="512"/>
                  </a:lnTo>
                  <a:lnTo>
                    <a:pt x="40" y="486"/>
                  </a:lnTo>
                  <a:lnTo>
                    <a:pt x="25" y="457"/>
                  </a:lnTo>
                  <a:lnTo>
                    <a:pt x="15" y="426"/>
                  </a:lnTo>
                  <a:lnTo>
                    <a:pt x="10" y="412"/>
                  </a:lnTo>
                  <a:lnTo>
                    <a:pt x="6" y="396"/>
                  </a:lnTo>
                  <a:lnTo>
                    <a:pt x="4" y="379"/>
                  </a:lnTo>
                  <a:lnTo>
                    <a:pt x="1" y="363"/>
                  </a:lnTo>
                  <a:lnTo>
                    <a:pt x="0" y="346"/>
                  </a:lnTo>
                  <a:lnTo>
                    <a:pt x="0" y="330"/>
                  </a:lnTo>
                  <a:lnTo>
                    <a:pt x="0" y="330"/>
                  </a:lnTo>
                  <a:lnTo>
                    <a:pt x="0" y="312"/>
                  </a:lnTo>
                  <a:lnTo>
                    <a:pt x="1" y="296"/>
                  </a:lnTo>
                  <a:lnTo>
                    <a:pt x="4" y="279"/>
                  </a:lnTo>
                  <a:lnTo>
                    <a:pt x="6" y="262"/>
                  </a:lnTo>
                  <a:lnTo>
                    <a:pt x="10" y="248"/>
                  </a:lnTo>
                  <a:lnTo>
                    <a:pt x="15" y="232"/>
                  </a:lnTo>
                  <a:lnTo>
                    <a:pt x="25" y="201"/>
                  </a:lnTo>
                  <a:lnTo>
                    <a:pt x="40" y="172"/>
                  </a:lnTo>
                  <a:lnTo>
                    <a:pt x="56" y="146"/>
                  </a:lnTo>
                  <a:lnTo>
                    <a:pt x="75" y="120"/>
                  </a:lnTo>
                  <a:lnTo>
                    <a:pt x="96" y="97"/>
                  </a:lnTo>
                  <a:lnTo>
                    <a:pt x="119" y="76"/>
                  </a:lnTo>
                  <a:lnTo>
                    <a:pt x="145" y="57"/>
                  </a:lnTo>
                  <a:lnTo>
                    <a:pt x="172" y="39"/>
                  </a:lnTo>
                  <a:lnTo>
                    <a:pt x="201" y="26"/>
                  </a:lnTo>
                  <a:lnTo>
                    <a:pt x="231" y="15"/>
                  </a:lnTo>
                  <a:lnTo>
                    <a:pt x="247" y="11"/>
                  </a:lnTo>
                  <a:lnTo>
                    <a:pt x="262" y="7"/>
                  </a:lnTo>
                  <a:lnTo>
                    <a:pt x="278" y="4"/>
                  </a:lnTo>
                  <a:lnTo>
                    <a:pt x="295" y="2"/>
                  </a:lnTo>
                  <a:lnTo>
                    <a:pt x="312" y="0"/>
                  </a:lnTo>
                  <a:lnTo>
                    <a:pt x="329" y="0"/>
                  </a:lnTo>
                  <a:lnTo>
                    <a:pt x="329" y="0"/>
                  </a:lnTo>
                  <a:lnTo>
                    <a:pt x="345" y="0"/>
                  </a:lnTo>
                  <a:lnTo>
                    <a:pt x="363" y="2"/>
                  </a:lnTo>
                  <a:lnTo>
                    <a:pt x="379" y="4"/>
                  </a:lnTo>
                  <a:lnTo>
                    <a:pt x="395" y="7"/>
                  </a:lnTo>
                  <a:lnTo>
                    <a:pt x="411" y="11"/>
                  </a:lnTo>
                  <a:lnTo>
                    <a:pt x="426" y="15"/>
                  </a:lnTo>
                  <a:lnTo>
                    <a:pt x="457" y="26"/>
                  </a:lnTo>
                  <a:lnTo>
                    <a:pt x="485" y="39"/>
                  </a:lnTo>
                  <a:lnTo>
                    <a:pt x="512" y="57"/>
                  </a:lnTo>
                  <a:lnTo>
                    <a:pt x="537" y="76"/>
                  </a:lnTo>
                  <a:lnTo>
                    <a:pt x="562" y="97"/>
                  </a:lnTo>
                  <a:lnTo>
                    <a:pt x="582" y="120"/>
                  </a:lnTo>
                  <a:lnTo>
                    <a:pt x="602" y="146"/>
                  </a:lnTo>
                  <a:lnTo>
                    <a:pt x="618" y="172"/>
                  </a:lnTo>
                  <a:lnTo>
                    <a:pt x="631" y="201"/>
                  </a:lnTo>
                  <a:lnTo>
                    <a:pt x="642" y="232"/>
                  </a:lnTo>
                  <a:lnTo>
                    <a:pt x="648" y="248"/>
                  </a:lnTo>
                  <a:lnTo>
                    <a:pt x="650" y="262"/>
                  </a:lnTo>
                  <a:lnTo>
                    <a:pt x="654" y="279"/>
                  </a:lnTo>
                  <a:lnTo>
                    <a:pt x="656" y="296"/>
                  </a:lnTo>
                  <a:lnTo>
                    <a:pt x="657" y="312"/>
                  </a:lnTo>
                  <a:lnTo>
                    <a:pt x="657" y="330"/>
                  </a:lnTo>
                  <a:lnTo>
                    <a:pt x="657" y="330"/>
                  </a:lnTo>
                  <a:lnTo>
                    <a:pt x="657" y="346"/>
                  </a:lnTo>
                  <a:lnTo>
                    <a:pt x="656" y="363"/>
                  </a:lnTo>
                  <a:lnTo>
                    <a:pt x="654" y="379"/>
                  </a:lnTo>
                  <a:lnTo>
                    <a:pt x="650" y="396"/>
                  </a:lnTo>
                  <a:lnTo>
                    <a:pt x="648" y="412"/>
                  </a:lnTo>
                  <a:lnTo>
                    <a:pt x="642" y="426"/>
                  </a:lnTo>
                  <a:lnTo>
                    <a:pt x="631" y="457"/>
                  </a:lnTo>
                  <a:lnTo>
                    <a:pt x="618" y="486"/>
                  </a:lnTo>
                  <a:lnTo>
                    <a:pt x="602" y="512"/>
                  </a:lnTo>
                  <a:lnTo>
                    <a:pt x="582" y="538"/>
                  </a:lnTo>
                  <a:lnTo>
                    <a:pt x="562" y="562"/>
                  </a:lnTo>
                  <a:lnTo>
                    <a:pt x="537" y="582"/>
                  </a:lnTo>
                  <a:lnTo>
                    <a:pt x="512" y="603"/>
                  </a:lnTo>
                  <a:lnTo>
                    <a:pt x="485" y="619"/>
                  </a:lnTo>
                  <a:lnTo>
                    <a:pt x="457" y="632"/>
                  </a:lnTo>
                  <a:lnTo>
                    <a:pt x="426" y="643"/>
                  </a:lnTo>
                  <a:lnTo>
                    <a:pt x="411" y="648"/>
                  </a:lnTo>
                  <a:lnTo>
                    <a:pt x="395" y="651"/>
                  </a:lnTo>
                  <a:lnTo>
                    <a:pt x="379" y="655"/>
                  </a:lnTo>
                  <a:lnTo>
                    <a:pt x="363" y="656"/>
                  </a:lnTo>
                  <a:lnTo>
                    <a:pt x="345" y="658"/>
                  </a:lnTo>
                  <a:lnTo>
                    <a:pt x="329" y="658"/>
                  </a:lnTo>
                  <a:lnTo>
                    <a:pt x="329" y="658"/>
                  </a:lnTo>
                  <a:close/>
                  <a:moveTo>
                    <a:pt x="329" y="38"/>
                  </a:moveTo>
                  <a:lnTo>
                    <a:pt x="329" y="38"/>
                  </a:lnTo>
                  <a:lnTo>
                    <a:pt x="299" y="39"/>
                  </a:lnTo>
                  <a:lnTo>
                    <a:pt x="270" y="43"/>
                  </a:lnTo>
                  <a:lnTo>
                    <a:pt x="242" y="51"/>
                  </a:lnTo>
                  <a:lnTo>
                    <a:pt x="215" y="61"/>
                  </a:lnTo>
                  <a:lnTo>
                    <a:pt x="189" y="73"/>
                  </a:lnTo>
                  <a:lnTo>
                    <a:pt x="166" y="88"/>
                  </a:lnTo>
                  <a:lnTo>
                    <a:pt x="144" y="104"/>
                  </a:lnTo>
                  <a:lnTo>
                    <a:pt x="122" y="123"/>
                  </a:lnTo>
                  <a:lnTo>
                    <a:pt x="103" y="144"/>
                  </a:lnTo>
                  <a:lnTo>
                    <a:pt x="87" y="167"/>
                  </a:lnTo>
                  <a:lnTo>
                    <a:pt x="72" y="190"/>
                  </a:lnTo>
                  <a:lnTo>
                    <a:pt x="60" y="215"/>
                  </a:lnTo>
                  <a:lnTo>
                    <a:pt x="51" y="242"/>
                  </a:lnTo>
                  <a:lnTo>
                    <a:pt x="43" y="271"/>
                  </a:lnTo>
                  <a:lnTo>
                    <a:pt x="39" y="299"/>
                  </a:lnTo>
                  <a:lnTo>
                    <a:pt x="37" y="330"/>
                  </a:lnTo>
                  <a:lnTo>
                    <a:pt x="37" y="330"/>
                  </a:lnTo>
                  <a:lnTo>
                    <a:pt x="39" y="359"/>
                  </a:lnTo>
                  <a:lnTo>
                    <a:pt x="43" y="387"/>
                  </a:lnTo>
                  <a:lnTo>
                    <a:pt x="51" y="416"/>
                  </a:lnTo>
                  <a:lnTo>
                    <a:pt x="60" y="443"/>
                  </a:lnTo>
                  <a:lnTo>
                    <a:pt x="72" y="468"/>
                  </a:lnTo>
                  <a:lnTo>
                    <a:pt x="87" y="492"/>
                  </a:lnTo>
                  <a:lnTo>
                    <a:pt x="103" y="514"/>
                  </a:lnTo>
                  <a:lnTo>
                    <a:pt x="122" y="535"/>
                  </a:lnTo>
                  <a:lnTo>
                    <a:pt x="144" y="554"/>
                  </a:lnTo>
                  <a:lnTo>
                    <a:pt x="166" y="570"/>
                  </a:lnTo>
                  <a:lnTo>
                    <a:pt x="189" y="585"/>
                  </a:lnTo>
                  <a:lnTo>
                    <a:pt x="215" y="597"/>
                  </a:lnTo>
                  <a:lnTo>
                    <a:pt x="242" y="608"/>
                  </a:lnTo>
                  <a:lnTo>
                    <a:pt x="270" y="615"/>
                  </a:lnTo>
                  <a:lnTo>
                    <a:pt x="299" y="619"/>
                  </a:lnTo>
                  <a:lnTo>
                    <a:pt x="329" y="620"/>
                  </a:lnTo>
                  <a:lnTo>
                    <a:pt x="329" y="620"/>
                  </a:lnTo>
                  <a:lnTo>
                    <a:pt x="359" y="619"/>
                  </a:lnTo>
                  <a:lnTo>
                    <a:pt x="387" y="615"/>
                  </a:lnTo>
                  <a:lnTo>
                    <a:pt x="415" y="608"/>
                  </a:lnTo>
                  <a:lnTo>
                    <a:pt x="442" y="597"/>
                  </a:lnTo>
                  <a:lnTo>
                    <a:pt x="467" y="585"/>
                  </a:lnTo>
                  <a:lnTo>
                    <a:pt x="492" y="570"/>
                  </a:lnTo>
                  <a:lnTo>
                    <a:pt x="513" y="554"/>
                  </a:lnTo>
                  <a:lnTo>
                    <a:pt x="535" y="535"/>
                  </a:lnTo>
                  <a:lnTo>
                    <a:pt x="553" y="514"/>
                  </a:lnTo>
                  <a:lnTo>
                    <a:pt x="570" y="492"/>
                  </a:lnTo>
                  <a:lnTo>
                    <a:pt x="584" y="468"/>
                  </a:lnTo>
                  <a:lnTo>
                    <a:pt x="596" y="443"/>
                  </a:lnTo>
                  <a:lnTo>
                    <a:pt x="607" y="416"/>
                  </a:lnTo>
                  <a:lnTo>
                    <a:pt x="614" y="387"/>
                  </a:lnTo>
                  <a:lnTo>
                    <a:pt x="618" y="359"/>
                  </a:lnTo>
                  <a:lnTo>
                    <a:pt x="619" y="330"/>
                  </a:lnTo>
                  <a:lnTo>
                    <a:pt x="619" y="330"/>
                  </a:lnTo>
                  <a:lnTo>
                    <a:pt x="618" y="299"/>
                  </a:lnTo>
                  <a:lnTo>
                    <a:pt x="614" y="271"/>
                  </a:lnTo>
                  <a:lnTo>
                    <a:pt x="607" y="242"/>
                  </a:lnTo>
                  <a:lnTo>
                    <a:pt x="596" y="215"/>
                  </a:lnTo>
                  <a:lnTo>
                    <a:pt x="584" y="190"/>
                  </a:lnTo>
                  <a:lnTo>
                    <a:pt x="570" y="167"/>
                  </a:lnTo>
                  <a:lnTo>
                    <a:pt x="553" y="144"/>
                  </a:lnTo>
                  <a:lnTo>
                    <a:pt x="535" y="123"/>
                  </a:lnTo>
                  <a:lnTo>
                    <a:pt x="513" y="104"/>
                  </a:lnTo>
                  <a:lnTo>
                    <a:pt x="492" y="88"/>
                  </a:lnTo>
                  <a:lnTo>
                    <a:pt x="467" y="73"/>
                  </a:lnTo>
                  <a:lnTo>
                    <a:pt x="442" y="61"/>
                  </a:lnTo>
                  <a:lnTo>
                    <a:pt x="415" y="51"/>
                  </a:lnTo>
                  <a:lnTo>
                    <a:pt x="387" y="43"/>
                  </a:lnTo>
                  <a:lnTo>
                    <a:pt x="359" y="39"/>
                  </a:lnTo>
                  <a:lnTo>
                    <a:pt x="329" y="38"/>
                  </a:lnTo>
                  <a:lnTo>
                    <a:pt x="329"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 name="Freeform 188">
              <a:extLst>
                <a:ext uri="{FF2B5EF4-FFF2-40B4-BE49-F238E27FC236}">
                  <a16:creationId xmlns:a16="http://schemas.microsoft.com/office/drawing/2014/main" id="{1A185546-0ED9-4E71-BD42-1D61FEEDFE15}"/>
                </a:ext>
              </a:extLst>
            </p:cNvPr>
            <p:cNvSpPr>
              <a:spLocks/>
            </p:cNvSpPr>
            <p:nvPr/>
          </p:nvSpPr>
          <p:spPr bwMode="auto">
            <a:xfrm>
              <a:off x="5951538" y="6028373"/>
              <a:ext cx="293688" cy="198438"/>
            </a:xfrm>
            <a:custGeom>
              <a:avLst/>
              <a:gdLst>
                <a:gd name="T0" fmla="*/ 346 w 369"/>
                <a:gd name="T1" fmla="*/ 0 h 250"/>
                <a:gd name="T2" fmla="*/ 135 w 369"/>
                <a:gd name="T3" fmla="*/ 211 h 250"/>
                <a:gd name="T4" fmla="*/ 22 w 369"/>
                <a:gd name="T5" fmla="*/ 97 h 250"/>
                <a:gd name="T6" fmla="*/ 0 w 369"/>
                <a:gd name="T7" fmla="*/ 119 h 250"/>
                <a:gd name="T8" fmla="*/ 125 w 369"/>
                <a:gd name="T9" fmla="*/ 244 h 250"/>
                <a:gd name="T10" fmla="*/ 125 w 369"/>
                <a:gd name="T11" fmla="*/ 244 h 250"/>
                <a:gd name="T12" fmla="*/ 130 w 369"/>
                <a:gd name="T13" fmla="*/ 248 h 250"/>
                <a:gd name="T14" fmla="*/ 135 w 369"/>
                <a:gd name="T15" fmla="*/ 250 h 250"/>
                <a:gd name="T16" fmla="*/ 135 w 369"/>
                <a:gd name="T17" fmla="*/ 250 h 250"/>
                <a:gd name="T18" fmla="*/ 142 w 369"/>
                <a:gd name="T19" fmla="*/ 248 h 250"/>
                <a:gd name="T20" fmla="*/ 147 w 369"/>
                <a:gd name="T21" fmla="*/ 244 h 250"/>
                <a:gd name="T22" fmla="*/ 369 w 369"/>
                <a:gd name="T23" fmla="*/ 23 h 250"/>
                <a:gd name="T24" fmla="*/ 346 w 369"/>
                <a:gd name="T2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250">
                  <a:moveTo>
                    <a:pt x="346" y="0"/>
                  </a:moveTo>
                  <a:lnTo>
                    <a:pt x="135" y="211"/>
                  </a:lnTo>
                  <a:lnTo>
                    <a:pt x="22" y="97"/>
                  </a:lnTo>
                  <a:lnTo>
                    <a:pt x="0" y="119"/>
                  </a:lnTo>
                  <a:lnTo>
                    <a:pt x="125" y="244"/>
                  </a:lnTo>
                  <a:lnTo>
                    <a:pt x="125" y="244"/>
                  </a:lnTo>
                  <a:lnTo>
                    <a:pt x="130" y="248"/>
                  </a:lnTo>
                  <a:lnTo>
                    <a:pt x="135" y="250"/>
                  </a:lnTo>
                  <a:lnTo>
                    <a:pt x="135" y="250"/>
                  </a:lnTo>
                  <a:lnTo>
                    <a:pt x="142" y="248"/>
                  </a:lnTo>
                  <a:lnTo>
                    <a:pt x="147" y="244"/>
                  </a:lnTo>
                  <a:lnTo>
                    <a:pt x="369" y="23"/>
                  </a:lnTo>
                  <a:lnTo>
                    <a:pt x="34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32" name="Group 31">
            <a:extLst>
              <a:ext uri="{FF2B5EF4-FFF2-40B4-BE49-F238E27FC236}">
                <a16:creationId xmlns:a16="http://schemas.microsoft.com/office/drawing/2014/main" id="{E796B7DC-D83C-4B38-B8E5-8393C79D5FE7}"/>
              </a:ext>
            </a:extLst>
          </p:cNvPr>
          <p:cNvGrpSpPr>
            <a:grpSpLocks noChangeAspect="1"/>
          </p:cNvGrpSpPr>
          <p:nvPr/>
        </p:nvGrpSpPr>
        <p:grpSpPr>
          <a:xfrm>
            <a:off x="743137" y="5446784"/>
            <a:ext cx="330000" cy="328997"/>
            <a:chOff x="5834063" y="5856923"/>
            <a:chExt cx="522288" cy="520700"/>
          </a:xfrm>
          <a:solidFill>
            <a:schemeClr val="accent1"/>
          </a:solidFill>
        </p:grpSpPr>
        <p:sp>
          <p:nvSpPr>
            <p:cNvPr id="33" name="Freeform 44">
              <a:extLst>
                <a:ext uri="{FF2B5EF4-FFF2-40B4-BE49-F238E27FC236}">
                  <a16:creationId xmlns:a16="http://schemas.microsoft.com/office/drawing/2014/main" id="{4DBCD8D1-C2A4-4EEC-8A29-47AED0C60A18}"/>
                </a:ext>
              </a:extLst>
            </p:cNvPr>
            <p:cNvSpPr>
              <a:spLocks noEditPoints="1"/>
            </p:cNvSpPr>
            <p:nvPr/>
          </p:nvSpPr>
          <p:spPr bwMode="auto">
            <a:xfrm>
              <a:off x="5834063" y="5856923"/>
              <a:ext cx="522288" cy="520700"/>
            </a:xfrm>
            <a:custGeom>
              <a:avLst/>
              <a:gdLst>
                <a:gd name="T0" fmla="*/ 312 w 657"/>
                <a:gd name="T1" fmla="*/ 658 h 658"/>
                <a:gd name="T2" fmla="*/ 262 w 657"/>
                <a:gd name="T3" fmla="*/ 651 h 658"/>
                <a:gd name="T4" fmla="*/ 201 w 657"/>
                <a:gd name="T5" fmla="*/ 632 h 658"/>
                <a:gd name="T6" fmla="*/ 119 w 657"/>
                <a:gd name="T7" fmla="*/ 582 h 658"/>
                <a:gd name="T8" fmla="*/ 56 w 657"/>
                <a:gd name="T9" fmla="*/ 512 h 658"/>
                <a:gd name="T10" fmla="*/ 15 w 657"/>
                <a:gd name="T11" fmla="*/ 426 h 658"/>
                <a:gd name="T12" fmla="*/ 4 w 657"/>
                <a:gd name="T13" fmla="*/ 379 h 658"/>
                <a:gd name="T14" fmla="*/ 0 w 657"/>
                <a:gd name="T15" fmla="*/ 330 h 658"/>
                <a:gd name="T16" fmla="*/ 1 w 657"/>
                <a:gd name="T17" fmla="*/ 296 h 658"/>
                <a:gd name="T18" fmla="*/ 10 w 657"/>
                <a:gd name="T19" fmla="*/ 248 h 658"/>
                <a:gd name="T20" fmla="*/ 40 w 657"/>
                <a:gd name="T21" fmla="*/ 172 h 658"/>
                <a:gd name="T22" fmla="*/ 96 w 657"/>
                <a:gd name="T23" fmla="*/ 97 h 658"/>
                <a:gd name="T24" fmla="*/ 172 w 657"/>
                <a:gd name="T25" fmla="*/ 39 h 658"/>
                <a:gd name="T26" fmla="*/ 247 w 657"/>
                <a:gd name="T27" fmla="*/ 11 h 658"/>
                <a:gd name="T28" fmla="*/ 295 w 657"/>
                <a:gd name="T29" fmla="*/ 2 h 658"/>
                <a:gd name="T30" fmla="*/ 329 w 657"/>
                <a:gd name="T31" fmla="*/ 0 h 658"/>
                <a:gd name="T32" fmla="*/ 379 w 657"/>
                <a:gd name="T33" fmla="*/ 4 h 658"/>
                <a:gd name="T34" fmla="*/ 426 w 657"/>
                <a:gd name="T35" fmla="*/ 15 h 658"/>
                <a:gd name="T36" fmla="*/ 512 w 657"/>
                <a:gd name="T37" fmla="*/ 57 h 658"/>
                <a:gd name="T38" fmla="*/ 582 w 657"/>
                <a:gd name="T39" fmla="*/ 120 h 658"/>
                <a:gd name="T40" fmla="*/ 631 w 657"/>
                <a:gd name="T41" fmla="*/ 201 h 658"/>
                <a:gd name="T42" fmla="*/ 650 w 657"/>
                <a:gd name="T43" fmla="*/ 262 h 658"/>
                <a:gd name="T44" fmla="*/ 657 w 657"/>
                <a:gd name="T45" fmla="*/ 312 h 658"/>
                <a:gd name="T46" fmla="*/ 657 w 657"/>
                <a:gd name="T47" fmla="*/ 346 h 658"/>
                <a:gd name="T48" fmla="*/ 650 w 657"/>
                <a:gd name="T49" fmla="*/ 396 h 658"/>
                <a:gd name="T50" fmla="*/ 631 w 657"/>
                <a:gd name="T51" fmla="*/ 457 h 658"/>
                <a:gd name="T52" fmla="*/ 582 w 657"/>
                <a:gd name="T53" fmla="*/ 538 h 658"/>
                <a:gd name="T54" fmla="*/ 512 w 657"/>
                <a:gd name="T55" fmla="*/ 603 h 658"/>
                <a:gd name="T56" fmla="*/ 426 w 657"/>
                <a:gd name="T57" fmla="*/ 643 h 658"/>
                <a:gd name="T58" fmla="*/ 379 w 657"/>
                <a:gd name="T59" fmla="*/ 655 h 658"/>
                <a:gd name="T60" fmla="*/ 329 w 657"/>
                <a:gd name="T61" fmla="*/ 658 h 658"/>
                <a:gd name="T62" fmla="*/ 329 w 657"/>
                <a:gd name="T63" fmla="*/ 38 h 658"/>
                <a:gd name="T64" fmla="*/ 242 w 657"/>
                <a:gd name="T65" fmla="*/ 51 h 658"/>
                <a:gd name="T66" fmla="*/ 166 w 657"/>
                <a:gd name="T67" fmla="*/ 88 h 658"/>
                <a:gd name="T68" fmla="*/ 103 w 657"/>
                <a:gd name="T69" fmla="*/ 144 h 658"/>
                <a:gd name="T70" fmla="*/ 60 w 657"/>
                <a:gd name="T71" fmla="*/ 215 h 658"/>
                <a:gd name="T72" fmla="*/ 39 w 657"/>
                <a:gd name="T73" fmla="*/ 299 h 658"/>
                <a:gd name="T74" fmla="*/ 39 w 657"/>
                <a:gd name="T75" fmla="*/ 359 h 658"/>
                <a:gd name="T76" fmla="*/ 60 w 657"/>
                <a:gd name="T77" fmla="*/ 443 h 658"/>
                <a:gd name="T78" fmla="*/ 103 w 657"/>
                <a:gd name="T79" fmla="*/ 514 h 658"/>
                <a:gd name="T80" fmla="*/ 166 w 657"/>
                <a:gd name="T81" fmla="*/ 570 h 658"/>
                <a:gd name="T82" fmla="*/ 242 w 657"/>
                <a:gd name="T83" fmla="*/ 608 h 658"/>
                <a:gd name="T84" fmla="*/ 329 w 657"/>
                <a:gd name="T85" fmla="*/ 620 h 658"/>
                <a:gd name="T86" fmla="*/ 387 w 657"/>
                <a:gd name="T87" fmla="*/ 615 h 658"/>
                <a:gd name="T88" fmla="*/ 467 w 657"/>
                <a:gd name="T89" fmla="*/ 585 h 658"/>
                <a:gd name="T90" fmla="*/ 535 w 657"/>
                <a:gd name="T91" fmla="*/ 535 h 658"/>
                <a:gd name="T92" fmla="*/ 584 w 657"/>
                <a:gd name="T93" fmla="*/ 468 h 658"/>
                <a:gd name="T94" fmla="*/ 614 w 657"/>
                <a:gd name="T95" fmla="*/ 387 h 658"/>
                <a:gd name="T96" fmla="*/ 619 w 657"/>
                <a:gd name="T97" fmla="*/ 330 h 658"/>
                <a:gd name="T98" fmla="*/ 607 w 657"/>
                <a:gd name="T99" fmla="*/ 242 h 658"/>
                <a:gd name="T100" fmla="*/ 570 w 657"/>
                <a:gd name="T101" fmla="*/ 167 h 658"/>
                <a:gd name="T102" fmla="*/ 513 w 657"/>
                <a:gd name="T103" fmla="*/ 104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8"/>
                  </a:lnTo>
                  <a:lnTo>
                    <a:pt x="295" y="656"/>
                  </a:lnTo>
                  <a:lnTo>
                    <a:pt x="278" y="655"/>
                  </a:lnTo>
                  <a:lnTo>
                    <a:pt x="262" y="651"/>
                  </a:lnTo>
                  <a:lnTo>
                    <a:pt x="247" y="648"/>
                  </a:lnTo>
                  <a:lnTo>
                    <a:pt x="231" y="643"/>
                  </a:lnTo>
                  <a:lnTo>
                    <a:pt x="201" y="632"/>
                  </a:lnTo>
                  <a:lnTo>
                    <a:pt x="172" y="619"/>
                  </a:lnTo>
                  <a:lnTo>
                    <a:pt x="145" y="603"/>
                  </a:lnTo>
                  <a:lnTo>
                    <a:pt x="119" y="582"/>
                  </a:lnTo>
                  <a:lnTo>
                    <a:pt x="96" y="562"/>
                  </a:lnTo>
                  <a:lnTo>
                    <a:pt x="75" y="538"/>
                  </a:lnTo>
                  <a:lnTo>
                    <a:pt x="56" y="512"/>
                  </a:lnTo>
                  <a:lnTo>
                    <a:pt x="40" y="486"/>
                  </a:lnTo>
                  <a:lnTo>
                    <a:pt x="25" y="457"/>
                  </a:lnTo>
                  <a:lnTo>
                    <a:pt x="15" y="426"/>
                  </a:lnTo>
                  <a:lnTo>
                    <a:pt x="10" y="412"/>
                  </a:lnTo>
                  <a:lnTo>
                    <a:pt x="6" y="396"/>
                  </a:lnTo>
                  <a:lnTo>
                    <a:pt x="4" y="379"/>
                  </a:lnTo>
                  <a:lnTo>
                    <a:pt x="1" y="363"/>
                  </a:lnTo>
                  <a:lnTo>
                    <a:pt x="0" y="346"/>
                  </a:lnTo>
                  <a:lnTo>
                    <a:pt x="0" y="330"/>
                  </a:lnTo>
                  <a:lnTo>
                    <a:pt x="0" y="330"/>
                  </a:lnTo>
                  <a:lnTo>
                    <a:pt x="0" y="312"/>
                  </a:lnTo>
                  <a:lnTo>
                    <a:pt x="1" y="296"/>
                  </a:lnTo>
                  <a:lnTo>
                    <a:pt x="4" y="279"/>
                  </a:lnTo>
                  <a:lnTo>
                    <a:pt x="6" y="262"/>
                  </a:lnTo>
                  <a:lnTo>
                    <a:pt x="10" y="248"/>
                  </a:lnTo>
                  <a:lnTo>
                    <a:pt x="15" y="232"/>
                  </a:lnTo>
                  <a:lnTo>
                    <a:pt x="25" y="201"/>
                  </a:lnTo>
                  <a:lnTo>
                    <a:pt x="40" y="172"/>
                  </a:lnTo>
                  <a:lnTo>
                    <a:pt x="56" y="146"/>
                  </a:lnTo>
                  <a:lnTo>
                    <a:pt x="75" y="120"/>
                  </a:lnTo>
                  <a:lnTo>
                    <a:pt x="96" y="97"/>
                  </a:lnTo>
                  <a:lnTo>
                    <a:pt x="119" y="76"/>
                  </a:lnTo>
                  <a:lnTo>
                    <a:pt x="145" y="57"/>
                  </a:lnTo>
                  <a:lnTo>
                    <a:pt x="172" y="39"/>
                  </a:lnTo>
                  <a:lnTo>
                    <a:pt x="201" y="26"/>
                  </a:lnTo>
                  <a:lnTo>
                    <a:pt x="231" y="15"/>
                  </a:lnTo>
                  <a:lnTo>
                    <a:pt x="247" y="11"/>
                  </a:lnTo>
                  <a:lnTo>
                    <a:pt x="262" y="7"/>
                  </a:lnTo>
                  <a:lnTo>
                    <a:pt x="278" y="4"/>
                  </a:lnTo>
                  <a:lnTo>
                    <a:pt x="295" y="2"/>
                  </a:lnTo>
                  <a:lnTo>
                    <a:pt x="312" y="0"/>
                  </a:lnTo>
                  <a:lnTo>
                    <a:pt x="329" y="0"/>
                  </a:lnTo>
                  <a:lnTo>
                    <a:pt x="329" y="0"/>
                  </a:lnTo>
                  <a:lnTo>
                    <a:pt x="345" y="0"/>
                  </a:lnTo>
                  <a:lnTo>
                    <a:pt x="363" y="2"/>
                  </a:lnTo>
                  <a:lnTo>
                    <a:pt x="379" y="4"/>
                  </a:lnTo>
                  <a:lnTo>
                    <a:pt x="395" y="7"/>
                  </a:lnTo>
                  <a:lnTo>
                    <a:pt x="411" y="11"/>
                  </a:lnTo>
                  <a:lnTo>
                    <a:pt x="426" y="15"/>
                  </a:lnTo>
                  <a:lnTo>
                    <a:pt x="457" y="26"/>
                  </a:lnTo>
                  <a:lnTo>
                    <a:pt x="485" y="39"/>
                  </a:lnTo>
                  <a:lnTo>
                    <a:pt x="512" y="57"/>
                  </a:lnTo>
                  <a:lnTo>
                    <a:pt x="537" y="76"/>
                  </a:lnTo>
                  <a:lnTo>
                    <a:pt x="562" y="97"/>
                  </a:lnTo>
                  <a:lnTo>
                    <a:pt x="582" y="120"/>
                  </a:lnTo>
                  <a:lnTo>
                    <a:pt x="602" y="146"/>
                  </a:lnTo>
                  <a:lnTo>
                    <a:pt x="618" y="172"/>
                  </a:lnTo>
                  <a:lnTo>
                    <a:pt x="631" y="201"/>
                  </a:lnTo>
                  <a:lnTo>
                    <a:pt x="642" y="232"/>
                  </a:lnTo>
                  <a:lnTo>
                    <a:pt x="648" y="248"/>
                  </a:lnTo>
                  <a:lnTo>
                    <a:pt x="650" y="262"/>
                  </a:lnTo>
                  <a:lnTo>
                    <a:pt x="654" y="279"/>
                  </a:lnTo>
                  <a:lnTo>
                    <a:pt x="656" y="296"/>
                  </a:lnTo>
                  <a:lnTo>
                    <a:pt x="657" y="312"/>
                  </a:lnTo>
                  <a:lnTo>
                    <a:pt x="657" y="330"/>
                  </a:lnTo>
                  <a:lnTo>
                    <a:pt x="657" y="330"/>
                  </a:lnTo>
                  <a:lnTo>
                    <a:pt x="657" y="346"/>
                  </a:lnTo>
                  <a:lnTo>
                    <a:pt x="656" y="363"/>
                  </a:lnTo>
                  <a:lnTo>
                    <a:pt x="654" y="379"/>
                  </a:lnTo>
                  <a:lnTo>
                    <a:pt x="650" y="396"/>
                  </a:lnTo>
                  <a:lnTo>
                    <a:pt x="648" y="412"/>
                  </a:lnTo>
                  <a:lnTo>
                    <a:pt x="642" y="426"/>
                  </a:lnTo>
                  <a:lnTo>
                    <a:pt x="631" y="457"/>
                  </a:lnTo>
                  <a:lnTo>
                    <a:pt x="618" y="486"/>
                  </a:lnTo>
                  <a:lnTo>
                    <a:pt x="602" y="512"/>
                  </a:lnTo>
                  <a:lnTo>
                    <a:pt x="582" y="538"/>
                  </a:lnTo>
                  <a:lnTo>
                    <a:pt x="562" y="562"/>
                  </a:lnTo>
                  <a:lnTo>
                    <a:pt x="537" y="582"/>
                  </a:lnTo>
                  <a:lnTo>
                    <a:pt x="512" y="603"/>
                  </a:lnTo>
                  <a:lnTo>
                    <a:pt x="485" y="619"/>
                  </a:lnTo>
                  <a:lnTo>
                    <a:pt x="457" y="632"/>
                  </a:lnTo>
                  <a:lnTo>
                    <a:pt x="426" y="643"/>
                  </a:lnTo>
                  <a:lnTo>
                    <a:pt x="411" y="648"/>
                  </a:lnTo>
                  <a:lnTo>
                    <a:pt x="395" y="651"/>
                  </a:lnTo>
                  <a:lnTo>
                    <a:pt x="379" y="655"/>
                  </a:lnTo>
                  <a:lnTo>
                    <a:pt x="363" y="656"/>
                  </a:lnTo>
                  <a:lnTo>
                    <a:pt x="345" y="658"/>
                  </a:lnTo>
                  <a:lnTo>
                    <a:pt x="329" y="658"/>
                  </a:lnTo>
                  <a:lnTo>
                    <a:pt x="329" y="658"/>
                  </a:lnTo>
                  <a:close/>
                  <a:moveTo>
                    <a:pt x="329" y="38"/>
                  </a:moveTo>
                  <a:lnTo>
                    <a:pt x="329" y="38"/>
                  </a:lnTo>
                  <a:lnTo>
                    <a:pt x="299" y="39"/>
                  </a:lnTo>
                  <a:lnTo>
                    <a:pt x="270" y="43"/>
                  </a:lnTo>
                  <a:lnTo>
                    <a:pt x="242" y="51"/>
                  </a:lnTo>
                  <a:lnTo>
                    <a:pt x="215" y="61"/>
                  </a:lnTo>
                  <a:lnTo>
                    <a:pt x="189" y="73"/>
                  </a:lnTo>
                  <a:lnTo>
                    <a:pt x="166" y="88"/>
                  </a:lnTo>
                  <a:lnTo>
                    <a:pt x="144" y="104"/>
                  </a:lnTo>
                  <a:lnTo>
                    <a:pt x="122" y="123"/>
                  </a:lnTo>
                  <a:lnTo>
                    <a:pt x="103" y="144"/>
                  </a:lnTo>
                  <a:lnTo>
                    <a:pt x="87" y="167"/>
                  </a:lnTo>
                  <a:lnTo>
                    <a:pt x="72" y="190"/>
                  </a:lnTo>
                  <a:lnTo>
                    <a:pt x="60" y="215"/>
                  </a:lnTo>
                  <a:lnTo>
                    <a:pt x="51" y="242"/>
                  </a:lnTo>
                  <a:lnTo>
                    <a:pt x="43" y="271"/>
                  </a:lnTo>
                  <a:lnTo>
                    <a:pt x="39" y="299"/>
                  </a:lnTo>
                  <a:lnTo>
                    <a:pt x="37" y="330"/>
                  </a:lnTo>
                  <a:lnTo>
                    <a:pt x="37" y="330"/>
                  </a:lnTo>
                  <a:lnTo>
                    <a:pt x="39" y="359"/>
                  </a:lnTo>
                  <a:lnTo>
                    <a:pt x="43" y="387"/>
                  </a:lnTo>
                  <a:lnTo>
                    <a:pt x="51" y="416"/>
                  </a:lnTo>
                  <a:lnTo>
                    <a:pt x="60" y="443"/>
                  </a:lnTo>
                  <a:lnTo>
                    <a:pt x="72" y="468"/>
                  </a:lnTo>
                  <a:lnTo>
                    <a:pt x="87" y="492"/>
                  </a:lnTo>
                  <a:lnTo>
                    <a:pt x="103" y="514"/>
                  </a:lnTo>
                  <a:lnTo>
                    <a:pt x="122" y="535"/>
                  </a:lnTo>
                  <a:lnTo>
                    <a:pt x="144" y="554"/>
                  </a:lnTo>
                  <a:lnTo>
                    <a:pt x="166" y="570"/>
                  </a:lnTo>
                  <a:lnTo>
                    <a:pt x="189" y="585"/>
                  </a:lnTo>
                  <a:lnTo>
                    <a:pt x="215" y="597"/>
                  </a:lnTo>
                  <a:lnTo>
                    <a:pt x="242" y="608"/>
                  </a:lnTo>
                  <a:lnTo>
                    <a:pt x="270" y="615"/>
                  </a:lnTo>
                  <a:lnTo>
                    <a:pt x="299" y="619"/>
                  </a:lnTo>
                  <a:lnTo>
                    <a:pt x="329" y="620"/>
                  </a:lnTo>
                  <a:lnTo>
                    <a:pt x="329" y="620"/>
                  </a:lnTo>
                  <a:lnTo>
                    <a:pt x="359" y="619"/>
                  </a:lnTo>
                  <a:lnTo>
                    <a:pt x="387" y="615"/>
                  </a:lnTo>
                  <a:lnTo>
                    <a:pt x="415" y="608"/>
                  </a:lnTo>
                  <a:lnTo>
                    <a:pt x="442" y="597"/>
                  </a:lnTo>
                  <a:lnTo>
                    <a:pt x="467" y="585"/>
                  </a:lnTo>
                  <a:lnTo>
                    <a:pt x="492" y="570"/>
                  </a:lnTo>
                  <a:lnTo>
                    <a:pt x="513" y="554"/>
                  </a:lnTo>
                  <a:lnTo>
                    <a:pt x="535" y="535"/>
                  </a:lnTo>
                  <a:lnTo>
                    <a:pt x="553" y="514"/>
                  </a:lnTo>
                  <a:lnTo>
                    <a:pt x="570" y="492"/>
                  </a:lnTo>
                  <a:lnTo>
                    <a:pt x="584" y="468"/>
                  </a:lnTo>
                  <a:lnTo>
                    <a:pt x="596" y="443"/>
                  </a:lnTo>
                  <a:lnTo>
                    <a:pt x="607" y="416"/>
                  </a:lnTo>
                  <a:lnTo>
                    <a:pt x="614" y="387"/>
                  </a:lnTo>
                  <a:lnTo>
                    <a:pt x="618" y="359"/>
                  </a:lnTo>
                  <a:lnTo>
                    <a:pt x="619" y="330"/>
                  </a:lnTo>
                  <a:lnTo>
                    <a:pt x="619" y="330"/>
                  </a:lnTo>
                  <a:lnTo>
                    <a:pt x="618" y="299"/>
                  </a:lnTo>
                  <a:lnTo>
                    <a:pt x="614" y="271"/>
                  </a:lnTo>
                  <a:lnTo>
                    <a:pt x="607" y="242"/>
                  </a:lnTo>
                  <a:lnTo>
                    <a:pt x="596" y="215"/>
                  </a:lnTo>
                  <a:lnTo>
                    <a:pt x="584" y="190"/>
                  </a:lnTo>
                  <a:lnTo>
                    <a:pt x="570" y="167"/>
                  </a:lnTo>
                  <a:lnTo>
                    <a:pt x="553" y="144"/>
                  </a:lnTo>
                  <a:lnTo>
                    <a:pt x="535" y="123"/>
                  </a:lnTo>
                  <a:lnTo>
                    <a:pt x="513" y="104"/>
                  </a:lnTo>
                  <a:lnTo>
                    <a:pt x="492" y="88"/>
                  </a:lnTo>
                  <a:lnTo>
                    <a:pt x="467" y="73"/>
                  </a:lnTo>
                  <a:lnTo>
                    <a:pt x="442" y="61"/>
                  </a:lnTo>
                  <a:lnTo>
                    <a:pt x="415" y="51"/>
                  </a:lnTo>
                  <a:lnTo>
                    <a:pt x="387" y="43"/>
                  </a:lnTo>
                  <a:lnTo>
                    <a:pt x="359" y="39"/>
                  </a:lnTo>
                  <a:lnTo>
                    <a:pt x="329" y="38"/>
                  </a:lnTo>
                  <a:lnTo>
                    <a:pt x="329"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 name="Freeform 188">
              <a:extLst>
                <a:ext uri="{FF2B5EF4-FFF2-40B4-BE49-F238E27FC236}">
                  <a16:creationId xmlns:a16="http://schemas.microsoft.com/office/drawing/2014/main" id="{B0E62E04-B491-40BA-9591-AA2A369C4C1C}"/>
                </a:ext>
              </a:extLst>
            </p:cNvPr>
            <p:cNvSpPr>
              <a:spLocks/>
            </p:cNvSpPr>
            <p:nvPr/>
          </p:nvSpPr>
          <p:spPr bwMode="auto">
            <a:xfrm>
              <a:off x="5951538" y="6028373"/>
              <a:ext cx="293688" cy="198438"/>
            </a:xfrm>
            <a:custGeom>
              <a:avLst/>
              <a:gdLst>
                <a:gd name="T0" fmla="*/ 346 w 369"/>
                <a:gd name="T1" fmla="*/ 0 h 250"/>
                <a:gd name="T2" fmla="*/ 135 w 369"/>
                <a:gd name="T3" fmla="*/ 211 h 250"/>
                <a:gd name="T4" fmla="*/ 22 w 369"/>
                <a:gd name="T5" fmla="*/ 97 h 250"/>
                <a:gd name="T6" fmla="*/ 0 w 369"/>
                <a:gd name="T7" fmla="*/ 119 h 250"/>
                <a:gd name="T8" fmla="*/ 125 w 369"/>
                <a:gd name="T9" fmla="*/ 244 h 250"/>
                <a:gd name="T10" fmla="*/ 125 w 369"/>
                <a:gd name="T11" fmla="*/ 244 h 250"/>
                <a:gd name="T12" fmla="*/ 130 w 369"/>
                <a:gd name="T13" fmla="*/ 248 h 250"/>
                <a:gd name="T14" fmla="*/ 135 w 369"/>
                <a:gd name="T15" fmla="*/ 250 h 250"/>
                <a:gd name="T16" fmla="*/ 135 w 369"/>
                <a:gd name="T17" fmla="*/ 250 h 250"/>
                <a:gd name="T18" fmla="*/ 142 w 369"/>
                <a:gd name="T19" fmla="*/ 248 h 250"/>
                <a:gd name="T20" fmla="*/ 147 w 369"/>
                <a:gd name="T21" fmla="*/ 244 h 250"/>
                <a:gd name="T22" fmla="*/ 369 w 369"/>
                <a:gd name="T23" fmla="*/ 23 h 250"/>
                <a:gd name="T24" fmla="*/ 346 w 369"/>
                <a:gd name="T2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250">
                  <a:moveTo>
                    <a:pt x="346" y="0"/>
                  </a:moveTo>
                  <a:lnTo>
                    <a:pt x="135" y="211"/>
                  </a:lnTo>
                  <a:lnTo>
                    <a:pt x="22" y="97"/>
                  </a:lnTo>
                  <a:lnTo>
                    <a:pt x="0" y="119"/>
                  </a:lnTo>
                  <a:lnTo>
                    <a:pt x="125" y="244"/>
                  </a:lnTo>
                  <a:lnTo>
                    <a:pt x="125" y="244"/>
                  </a:lnTo>
                  <a:lnTo>
                    <a:pt x="130" y="248"/>
                  </a:lnTo>
                  <a:lnTo>
                    <a:pt x="135" y="250"/>
                  </a:lnTo>
                  <a:lnTo>
                    <a:pt x="135" y="250"/>
                  </a:lnTo>
                  <a:lnTo>
                    <a:pt x="142" y="248"/>
                  </a:lnTo>
                  <a:lnTo>
                    <a:pt x="147" y="244"/>
                  </a:lnTo>
                  <a:lnTo>
                    <a:pt x="369" y="23"/>
                  </a:lnTo>
                  <a:lnTo>
                    <a:pt x="34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35" name="TextBox 34">
            <a:extLst>
              <a:ext uri="{FF2B5EF4-FFF2-40B4-BE49-F238E27FC236}">
                <a16:creationId xmlns:a16="http://schemas.microsoft.com/office/drawing/2014/main" id="{FA114D84-B3E5-433D-AF98-ED1CDDD48ABA}"/>
              </a:ext>
            </a:extLst>
          </p:cNvPr>
          <p:cNvSpPr txBox="1"/>
          <p:nvPr/>
        </p:nvSpPr>
        <p:spPr>
          <a:xfrm>
            <a:off x="394933" y="620554"/>
            <a:ext cx="5267083" cy="461665"/>
          </a:xfrm>
          <a:prstGeom prst="rect">
            <a:avLst/>
          </a:prstGeom>
          <a:noFill/>
        </p:spPr>
        <p:txBody>
          <a:bodyPr wrap="none" lIns="91440" tIns="45720" rIns="91440" bIns="45720" rtlCol="0" anchor="t">
            <a:spAutoFit/>
          </a:bodyPr>
          <a:lstStyle/>
          <a:p>
            <a:r>
              <a:rPr lang="en-AU" sz="2400" dirty="0">
                <a:latin typeface="Fira Sans" panose="020B0503050000020004"/>
              </a:rPr>
              <a:t>Your COVID Safe Plan must demonstrate:</a:t>
            </a:r>
            <a:endParaRPr lang="en-US" sz="2600" b="1" dirty="0">
              <a:solidFill>
                <a:schemeClr val="tx2"/>
              </a:solidFill>
              <a:latin typeface="Fira Sans"/>
            </a:endParaRPr>
          </a:p>
        </p:txBody>
      </p:sp>
      <p:cxnSp>
        <p:nvCxnSpPr>
          <p:cNvPr id="36" name="Straight Connector 35">
            <a:extLst>
              <a:ext uri="{FF2B5EF4-FFF2-40B4-BE49-F238E27FC236}">
                <a16:creationId xmlns:a16="http://schemas.microsoft.com/office/drawing/2014/main" id="{09F092E5-68EB-4056-97E0-B519D39D96D8}"/>
              </a:ext>
            </a:extLst>
          </p:cNvPr>
          <p:cNvCxnSpPr>
            <a:cxnSpLocks/>
          </p:cNvCxnSpPr>
          <p:nvPr/>
        </p:nvCxnSpPr>
        <p:spPr>
          <a:xfrm flipV="1">
            <a:off x="509773" y="1082219"/>
            <a:ext cx="4966688" cy="708"/>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98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6739C1-89E6-4768-BC63-1851FAF21319}"/>
              </a:ext>
            </a:extLst>
          </p:cNvPr>
          <p:cNvSpPr/>
          <p:nvPr/>
        </p:nvSpPr>
        <p:spPr>
          <a:xfrm>
            <a:off x="1218148" y="1548785"/>
            <a:ext cx="6777881" cy="5109091"/>
          </a:xfrm>
          <a:prstGeom prst="rect">
            <a:avLst/>
          </a:prstGeom>
        </p:spPr>
        <p:txBody>
          <a:bodyPr wrap="square">
            <a:spAutoFit/>
          </a:bodyPr>
          <a:lstStyle/>
          <a:p>
            <a:pPr>
              <a:spcAft>
                <a:spcPts val="1200"/>
              </a:spcAft>
            </a:pPr>
            <a:r>
              <a:rPr lang="en-AU" dirty="0">
                <a:latin typeface="VIC" panose="00000500000000000000" pitchFamily="2" charset="0"/>
              </a:rPr>
              <a:t>Businesses must review and update their COVID Safe Plans regularly, especially when restrictions or public health advice changes. </a:t>
            </a:r>
          </a:p>
          <a:p>
            <a:pPr>
              <a:spcAft>
                <a:spcPts val="1200"/>
              </a:spcAft>
            </a:pPr>
            <a:r>
              <a:rPr lang="en-AU" dirty="0">
                <a:latin typeface="VIC" panose="00000500000000000000" pitchFamily="2" charset="0"/>
              </a:rPr>
              <a:t>Organisations with multiple worksites must complete a COVID Safe Plan for each worksite.</a:t>
            </a:r>
            <a:endParaRPr lang="en-AU" sz="2000" dirty="0">
              <a:latin typeface="VIC" panose="00000500000000000000" pitchFamily="2" charset="0"/>
            </a:endParaRPr>
          </a:p>
          <a:p>
            <a:pPr>
              <a:spcAft>
                <a:spcPts val="1200"/>
              </a:spcAft>
            </a:pPr>
            <a:r>
              <a:rPr lang="en-AU" dirty="0">
                <a:latin typeface="VIC" panose="00000500000000000000" pitchFamily="2" charset="0"/>
              </a:rPr>
              <a:t>You can stay up to date with restrictions and public health advice at </a:t>
            </a:r>
            <a:r>
              <a:rPr lang="en-AU" dirty="0">
                <a:latin typeface="VIC" panose="00000500000000000000" pitchFamily="2" charset="0"/>
                <a:hlinkClick r:id="rId2"/>
              </a:rPr>
              <a:t> coronavirus.vic.gov.au</a:t>
            </a:r>
            <a:endParaRPr lang="en-AU" dirty="0">
              <a:latin typeface="VIC" panose="00000500000000000000" pitchFamily="2" charset="0"/>
            </a:endParaRPr>
          </a:p>
          <a:p>
            <a:pPr>
              <a:spcAft>
                <a:spcPts val="1200"/>
              </a:spcAft>
            </a:pPr>
            <a:r>
              <a:rPr lang="en-AU" sz="2000" dirty="0">
                <a:latin typeface="VIC" panose="00000500000000000000" pitchFamily="2" charset="0"/>
                <a:ea typeface="Calibri" panose="020F0502020204030204" pitchFamily="34" charset="0"/>
              </a:rPr>
              <a:t>Key members of your team should know where the plan is and can enact aspects of the plan at any time</a:t>
            </a:r>
          </a:p>
          <a:p>
            <a:pPr>
              <a:spcAft>
                <a:spcPts val="1200"/>
              </a:spcAft>
            </a:pPr>
            <a:r>
              <a:rPr lang="en-AU" sz="2000" dirty="0">
                <a:latin typeface="VIC" panose="00000500000000000000" pitchFamily="2" charset="0"/>
                <a:ea typeface="Calibri" panose="020F0502020204030204" pitchFamily="34" charset="0"/>
              </a:rPr>
              <a:t>You can download and print a blank plan at </a:t>
            </a:r>
          </a:p>
          <a:p>
            <a:pPr>
              <a:spcAft>
                <a:spcPts val="1200"/>
              </a:spcAft>
            </a:pPr>
            <a:r>
              <a:rPr lang="en-AU" sz="2000" dirty="0">
                <a:latin typeface="VIC" panose="00000500000000000000" pitchFamily="2" charset="0"/>
                <a:ea typeface="Calibri" panose="020F0502020204030204" pitchFamily="34" charset="0"/>
                <a:hlinkClick r:id="rId3"/>
              </a:rPr>
              <a:t>https://www.coronavirus.vic.gov.au/covidsafe-plan</a:t>
            </a:r>
            <a:r>
              <a:rPr lang="en-AU" sz="2000" dirty="0">
                <a:latin typeface="VIC" panose="00000500000000000000" pitchFamily="2" charset="0"/>
                <a:ea typeface="Calibri" panose="020F0502020204030204" pitchFamily="34" charset="0"/>
              </a:rPr>
              <a:t>.  Or you can save a copy and use it to update your plan when changes occur.</a:t>
            </a:r>
          </a:p>
          <a:p>
            <a:pPr>
              <a:spcAft>
                <a:spcPts val="1200"/>
              </a:spcAft>
            </a:pPr>
            <a:endParaRPr lang="en-AU" sz="2000" dirty="0">
              <a:latin typeface="VIC" panose="00000500000000000000" pitchFamily="2" charset="0"/>
              <a:ea typeface="Calibri" panose="020F0502020204030204" pitchFamily="34" charset="0"/>
            </a:endParaRPr>
          </a:p>
        </p:txBody>
      </p:sp>
      <p:grpSp>
        <p:nvGrpSpPr>
          <p:cNvPr id="11" name="Group 10">
            <a:extLst>
              <a:ext uri="{FF2B5EF4-FFF2-40B4-BE49-F238E27FC236}">
                <a16:creationId xmlns:a16="http://schemas.microsoft.com/office/drawing/2014/main" id="{E3A8A7A0-636A-44DB-9277-3B08D1532C37}"/>
              </a:ext>
            </a:extLst>
          </p:cNvPr>
          <p:cNvGrpSpPr>
            <a:grpSpLocks noChangeAspect="1"/>
          </p:cNvGrpSpPr>
          <p:nvPr/>
        </p:nvGrpSpPr>
        <p:grpSpPr>
          <a:xfrm>
            <a:off x="754801" y="3264501"/>
            <a:ext cx="330000" cy="328997"/>
            <a:chOff x="5834063" y="5856923"/>
            <a:chExt cx="522288" cy="520700"/>
          </a:xfrm>
          <a:solidFill>
            <a:schemeClr val="accent1"/>
          </a:solidFill>
        </p:grpSpPr>
        <p:sp>
          <p:nvSpPr>
            <p:cNvPr id="12" name="Freeform 44">
              <a:extLst>
                <a:ext uri="{FF2B5EF4-FFF2-40B4-BE49-F238E27FC236}">
                  <a16:creationId xmlns:a16="http://schemas.microsoft.com/office/drawing/2014/main" id="{B6E1A4B1-32F6-4E2F-A8A6-2D10D9AD1236}"/>
                </a:ext>
              </a:extLst>
            </p:cNvPr>
            <p:cNvSpPr>
              <a:spLocks noEditPoints="1"/>
            </p:cNvSpPr>
            <p:nvPr/>
          </p:nvSpPr>
          <p:spPr bwMode="auto">
            <a:xfrm>
              <a:off x="5834063" y="5856923"/>
              <a:ext cx="522288" cy="520700"/>
            </a:xfrm>
            <a:custGeom>
              <a:avLst/>
              <a:gdLst>
                <a:gd name="T0" fmla="*/ 312 w 657"/>
                <a:gd name="T1" fmla="*/ 658 h 658"/>
                <a:gd name="T2" fmla="*/ 262 w 657"/>
                <a:gd name="T3" fmla="*/ 651 h 658"/>
                <a:gd name="T4" fmla="*/ 201 w 657"/>
                <a:gd name="T5" fmla="*/ 632 h 658"/>
                <a:gd name="T6" fmla="*/ 119 w 657"/>
                <a:gd name="T7" fmla="*/ 582 h 658"/>
                <a:gd name="T8" fmla="*/ 56 w 657"/>
                <a:gd name="T9" fmla="*/ 512 h 658"/>
                <a:gd name="T10" fmla="*/ 15 w 657"/>
                <a:gd name="T11" fmla="*/ 426 h 658"/>
                <a:gd name="T12" fmla="*/ 4 w 657"/>
                <a:gd name="T13" fmla="*/ 379 h 658"/>
                <a:gd name="T14" fmla="*/ 0 w 657"/>
                <a:gd name="T15" fmla="*/ 330 h 658"/>
                <a:gd name="T16" fmla="*/ 1 w 657"/>
                <a:gd name="T17" fmla="*/ 296 h 658"/>
                <a:gd name="T18" fmla="*/ 10 w 657"/>
                <a:gd name="T19" fmla="*/ 248 h 658"/>
                <a:gd name="T20" fmla="*/ 40 w 657"/>
                <a:gd name="T21" fmla="*/ 172 h 658"/>
                <a:gd name="T22" fmla="*/ 96 w 657"/>
                <a:gd name="T23" fmla="*/ 97 h 658"/>
                <a:gd name="T24" fmla="*/ 172 w 657"/>
                <a:gd name="T25" fmla="*/ 39 h 658"/>
                <a:gd name="T26" fmla="*/ 247 w 657"/>
                <a:gd name="T27" fmla="*/ 11 h 658"/>
                <a:gd name="T28" fmla="*/ 295 w 657"/>
                <a:gd name="T29" fmla="*/ 2 h 658"/>
                <a:gd name="T30" fmla="*/ 329 w 657"/>
                <a:gd name="T31" fmla="*/ 0 h 658"/>
                <a:gd name="T32" fmla="*/ 379 w 657"/>
                <a:gd name="T33" fmla="*/ 4 h 658"/>
                <a:gd name="T34" fmla="*/ 426 w 657"/>
                <a:gd name="T35" fmla="*/ 15 h 658"/>
                <a:gd name="T36" fmla="*/ 512 w 657"/>
                <a:gd name="T37" fmla="*/ 57 h 658"/>
                <a:gd name="T38" fmla="*/ 582 w 657"/>
                <a:gd name="T39" fmla="*/ 120 h 658"/>
                <a:gd name="T40" fmla="*/ 631 w 657"/>
                <a:gd name="T41" fmla="*/ 201 h 658"/>
                <a:gd name="T42" fmla="*/ 650 w 657"/>
                <a:gd name="T43" fmla="*/ 262 h 658"/>
                <a:gd name="T44" fmla="*/ 657 w 657"/>
                <a:gd name="T45" fmla="*/ 312 h 658"/>
                <a:gd name="T46" fmla="*/ 657 w 657"/>
                <a:gd name="T47" fmla="*/ 346 h 658"/>
                <a:gd name="T48" fmla="*/ 650 w 657"/>
                <a:gd name="T49" fmla="*/ 396 h 658"/>
                <a:gd name="T50" fmla="*/ 631 w 657"/>
                <a:gd name="T51" fmla="*/ 457 h 658"/>
                <a:gd name="T52" fmla="*/ 582 w 657"/>
                <a:gd name="T53" fmla="*/ 538 h 658"/>
                <a:gd name="T54" fmla="*/ 512 w 657"/>
                <a:gd name="T55" fmla="*/ 603 h 658"/>
                <a:gd name="T56" fmla="*/ 426 w 657"/>
                <a:gd name="T57" fmla="*/ 643 h 658"/>
                <a:gd name="T58" fmla="*/ 379 w 657"/>
                <a:gd name="T59" fmla="*/ 655 h 658"/>
                <a:gd name="T60" fmla="*/ 329 w 657"/>
                <a:gd name="T61" fmla="*/ 658 h 658"/>
                <a:gd name="T62" fmla="*/ 329 w 657"/>
                <a:gd name="T63" fmla="*/ 38 h 658"/>
                <a:gd name="T64" fmla="*/ 242 w 657"/>
                <a:gd name="T65" fmla="*/ 51 h 658"/>
                <a:gd name="T66" fmla="*/ 166 w 657"/>
                <a:gd name="T67" fmla="*/ 88 h 658"/>
                <a:gd name="T68" fmla="*/ 103 w 657"/>
                <a:gd name="T69" fmla="*/ 144 h 658"/>
                <a:gd name="T70" fmla="*/ 60 w 657"/>
                <a:gd name="T71" fmla="*/ 215 h 658"/>
                <a:gd name="T72" fmla="*/ 39 w 657"/>
                <a:gd name="T73" fmla="*/ 299 h 658"/>
                <a:gd name="T74" fmla="*/ 39 w 657"/>
                <a:gd name="T75" fmla="*/ 359 h 658"/>
                <a:gd name="T76" fmla="*/ 60 w 657"/>
                <a:gd name="T77" fmla="*/ 443 h 658"/>
                <a:gd name="T78" fmla="*/ 103 w 657"/>
                <a:gd name="T79" fmla="*/ 514 h 658"/>
                <a:gd name="T80" fmla="*/ 166 w 657"/>
                <a:gd name="T81" fmla="*/ 570 h 658"/>
                <a:gd name="T82" fmla="*/ 242 w 657"/>
                <a:gd name="T83" fmla="*/ 608 h 658"/>
                <a:gd name="T84" fmla="*/ 329 w 657"/>
                <a:gd name="T85" fmla="*/ 620 h 658"/>
                <a:gd name="T86" fmla="*/ 387 w 657"/>
                <a:gd name="T87" fmla="*/ 615 h 658"/>
                <a:gd name="T88" fmla="*/ 467 w 657"/>
                <a:gd name="T89" fmla="*/ 585 h 658"/>
                <a:gd name="T90" fmla="*/ 535 w 657"/>
                <a:gd name="T91" fmla="*/ 535 h 658"/>
                <a:gd name="T92" fmla="*/ 584 w 657"/>
                <a:gd name="T93" fmla="*/ 468 h 658"/>
                <a:gd name="T94" fmla="*/ 614 w 657"/>
                <a:gd name="T95" fmla="*/ 387 h 658"/>
                <a:gd name="T96" fmla="*/ 619 w 657"/>
                <a:gd name="T97" fmla="*/ 330 h 658"/>
                <a:gd name="T98" fmla="*/ 607 w 657"/>
                <a:gd name="T99" fmla="*/ 242 h 658"/>
                <a:gd name="T100" fmla="*/ 570 w 657"/>
                <a:gd name="T101" fmla="*/ 167 h 658"/>
                <a:gd name="T102" fmla="*/ 513 w 657"/>
                <a:gd name="T103" fmla="*/ 104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8"/>
                  </a:lnTo>
                  <a:lnTo>
                    <a:pt x="295" y="656"/>
                  </a:lnTo>
                  <a:lnTo>
                    <a:pt x="278" y="655"/>
                  </a:lnTo>
                  <a:lnTo>
                    <a:pt x="262" y="651"/>
                  </a:lnTo>
                  <a:lnTo>
                    <a:pt x="247" y="648"/>
                  </a:lnTo>
                  <a:lnTo>
                    <a:pt x="231" y="643"/>
                  </a:lnTo>
                  <a:lnTo>
                    <a:pt x="201" y="632"/>
                  </a:lnTo>
                  <a:lnTo>
                    <a:pt x="172" y="619"/>
                  </a:lnTo>
                  <a:lnTo>
                    <a:pt x="145" y="603"/>
                  </a:lnTo>
                  <a:lnTo>
                    <a:pt x="119" y="582"/>
                  </a:lnTo>
                  <a:lnTo>
                    <a:pt x="96" y="562"/>
                  </a:lnTo>
                  <a:lnTo>
                    <a:pt x="75" y="538"/>
                  </a:lnTo>
                  <a:lnTo>
                    <a:pt x="56" y="512"/>
                  </a:lnTo>
                  <a:lnTo>
                    <a:pt x="40" y="486"/>
                  </a:lnTo>
                  <a:lnTo>
                    <a:pt x="25" y="457"/>
                  </a:lnTo>
                  <a:lnTo>
                    <a:pt x="15" y="426"/>
                  </a:lnTo>
                  <a:lnTo>
                    <a:pt x="10" y="412"/>
                  </a:lnTo>
                  <a:lnTo>
                    <a:pt x="6" y="396"/>
                  </a:lnTo>
                  <a:lnTo>
                    <a:pt x="4" y="379"/>
                  </a:lnTo>
                  <a:lnTo>
                    <a:pt x="1" y="363"/>
                  </a:lnTo>
                  <a:lnTo>
                    <a:pt x="0" y="346"/>
                  </a:lnTo>
                  <a:lnTo>
                    <a:pt x="0" y="330"/>
                  </a:lnTo>
                  <a:lnTo>
                    <a:pt x="0" y="330"/>
                  </a:lnTo>
                  <a:lnTo>
                    <a:pt x="0" y="312"/>
                  </a:lnTo>
                  <a:lnTo>
                    <a:pt x="1" y="296"/>
                  </a:lnTo>
                  <a:lnTo>
                    <a:pt x="4" y="279"/>
                  </a:lnTo>
                  <a:lnTo>
                    <a:pt x="6" y="262"/>
                  </a:lnTo>
                  <a:lnTo>
                    <a:pt x="10" y="248"/>
                  </a:lnTo>
                  <a:lnTo>
                    <a:pt x="15" y="232"/>
                  </a:lnTo>
                  <a:lnTo>
                    <a:pt x="25" y="201"/>
                  </a:lnTo>
                  <a:lnTo>
                    <a:pt x="40" y="172"/>
                  </a:lnTo>
                  <a:lnTo>
                    <a:pt x="56" y="146"/>
                  </a:lnTo>
                  <a:lnTo>
                    <a:pt x="75" y="120"/>
                  </a:lnTo>
                  <a:lnTo>
                    <a:pt x="96" y="97"/>
                  </a:lnTo>
                  <a:lnTo>
                    <a:pt x="119" y="76"/>
                  </a:lnTo>
                  <a:lnTo>
                    <a:pt x="145" y="57"/>
                  </a:lnTo>
                  <a:lnTo>
                    <a:pt x="172" y="39"/>
                  </a:lnTo>
                  <a:lnTo>
                    <a:pt x="201" y="26"/>
                  </a:lnTo>
                  <a:lnTo>
                    <a:pt x="231" y="15"/>
                  </a:lnTo>
                  <a:lnTo>
                    <a:pt x="247" y="11"/>
                  </a:lnTo>
                  <a:lnTo>
                    <a:pt x="262" y="7"/>
                  </a:lnTo>
                  <a:lnTo>
                    <a:pt x="278" y="4"/>
                  </a:lnTo>
                  <a:lnTo>
                    <a:pt x="295" y="2"/>
                  </a:lnTo>
                  <a:lnTo>
                    <a:pt x="312" y="0"/>
                  </a:lnTo>
                  <a:lnTo>
                    <a:pt x="329" y="0"/>
                  </a:lnTo>
                  <a:lnTo>
                    <a:pt x="329" y="0"/>
                  </a:lnTo>
                  <a:lnTo>
                    <a:pt x="345" y="0"/>
                  </a:lnTo>
                  <a:lnTo>
                    <a:pt x="363" y="2"/>
                  </a:lnTo>
                  <a:lnTo>
                    <a:pt x="379" y="4"/>
                  </a:lnTo>
                  <a:lnTo>
                    <a:pt x="395" y="7"/>
                  </a:lnTo>
                  <a:lnTo>
                    <a:pt x="411" y="11"/>
                  </a:lnTo>
                  <a:lnTo>
                    <a:pt x="426" y="15"/>
                  </a:lnTo>
                  <a:lnTo>
                    <a:pt x="457" y="26"/>
                  </a:lnTo>
                  <a:lnTo>
                    <a:pt x="485" y="39"/>
                  </a:lnTo>
                  <a:lnTo>
                    <a:pt x="512" y="57"/>
                  </a:lnTo>
                  <a:lnTo>
                    <a:pt x="537" y="76"/>
                  </a:lnTo>
                  <a:lnTo>
                    <a:pt x="562" y="97"/>
                  </a:lnTo>
                  <a:lnTo>
                    <a:pt x="582" y="120"/>
                  </a:lnTo>
                  <a:lnTo>
                    <a:pt x="602" y="146"/>
                  </a:lnTo>
                  <a:lnTo>
                    <a:pt x="618" y="172"/>
                  </a:lnTo>
                  <a:lnTo>
                    <a:pt x="631" y="201"/>
                  </a:lnTo>
                  <a:lnTo>
                    <a:pt x="642" y="232"/>
                  </a:lnTo>
                  <a:lnTo>
                    <a:pt x="648" y="248"/>
                  </a:lnTo>
                  <a:lnTo>
                    <a:pt x="650" y="262"/>
                  </a:lnTo>
                  <a:lnTo>
                    <a:pt x="654" y="279"/>
                  </a:lnTo>
                  <a:lnTo>
                    <a:pt x="656" y="296"/>
                  </a:lnTo>
                  <a:lnTo>
                    <a:pt x="657" y="312"/>
                  </a:lnTo>
                  <a:lnTo>
                    <a:pt x="657" y="330"/>
                  </a:lnTo>
                  <a:lnTo>
                    <a:pt x="657" y="330"/>
                  </a:lnTo>
                  <a:lnTo>
                    <a:pt x="657" y="346"/>
                  </a:lnTo>
                  <a:lnTo>
                    <a:pt x="656" y="363"/>
                  </a:lnTo>
                  <a:lnTo>
                    <a:pt x="654" y="379"/>
                  </a:lnTo>
                  <a:lnTo>
                    <a:pt x="650" y="396"/>
                  </a:lnTo>
                  <a:lnTo>
                    <a:pt x="648" y="412"/>
                  </a:lnTo>
                  <a:lnTo>
                    <a:pt x="642" y="426"/>
                  </a:lnTo>
                  <a:lnTo>
                    <a:pt x="631" y="457"/>
                  </a:lnTo>
                  <a:lnTo>
                    <a:pt x="618" y="486"/>
                  </a:lnTo>
                  <a:lnTo>
                    <a:pt x="602" y="512"/>
                  </a:lnTo>
                  <a:lnTo>
                    <a:pt x="582" y="538"/>
                  </a:lnTo>
                  <a:lnTo>
                    <a:pt x="562" y="562"/>
                  </a:lnTo>
                  <a:lnTo>
                    <a:pt x="537" y="582"/>
                  </a:lnTo>
                  <a:lnTo>
                    <a:pt x="512" y="603"/>
                  </a:lnTo>
                  <a:lnTo>
                    <a:pt x="485" y="619"/>
                  </a:lnTo>
                  <a:lnTo>
                    <a:pt x="457" y="632"/>
                  </a:lnTo>
                  <a:lnTo>
                    <a:pt x="426" y="643"/>
                  </a:lnTo>
                  <a:lnTo>
                    <a:pt x="411" y="648"/>
                  </a:lnTo>
                  <a:lnTo>
                    <a:pt x="395" y="651"/>
                  </a:lnTo>
                  <a:lnTo>
                    <a:pt x="379" y="655"/>
                  </a:lnTo>
                  <a:lnTo>
                    <a:pt x="363" y="656"/>
                  </a:lnTo>
                  <a:lnTo>
                    <a:pt x="345" y="658"/>
                  </a:lnTo>
                  <a:lnTo>
                    <a:pt x="329" y="658"/>
                  </a:lnTo>
                  <a:lnTo>
                    <a:pt x="329" y="658"/>
                  </a:lnTo>
                  <a:close/>
                  <a:moveTo>
                    <a:pt x="329" y="38"/>
                  </a:moveTo>
                  <a:lnTo>
                    <a:pt x="329" y="38"/>
                  </a:lnTo>
                  <a:lnTo>
                    <a:pt x="299" y="39"/>
                  </a:lnTo>
                  <a:lnTo>
                    <a:pt x="270" y="43"/>
                  </a:lnTo>
                  <a:lnTo>
                    <a:pt x="242" y="51"/>
                  </a:lnTo>
                  <a:lnTo>
                    <a:pt x="215" y="61"/>
                  </a:lnTo>
                  <a:lnTo>
                    <a:pt x="189" y="73"/>
                  </a:lnTo>
                  <a:lnTo>
                    <a:pt x="166" y="88"/>
                  </a:lnTo>
                  <a:lnTo>
                    <a:pt x="144" y="104"/>
                  </a:lnTo>
                  <a:lnTo>
                    <a:pt x="122" y="123"/>
                  </a:lnTo>
                  <a:lnTo>
                    <a:pt x="103" y="144"/>
                  </a:lnTo>
                  <a:lnTo>
                    <a:pt x="87" y="167"/>
                  </a:lnTo>
                  <a:lnTo>
                    <a:pt x="72" y="190"/>
                  </a:lnTo>
                  <a:lnTo>
                    <a:pt x="60" y="215"/>
                  </a:lnTo>
                  <a:lnTo>
                    <a:pt x="51" y="242"/>
                  </a:lnTo>
                  <a:lnTo>
                    <a:pt x="43" y="271"/>
                  </a:lnTo>
                  <a:lnTo>
                    <a:pt x="39" y="299"/>
                  </a:lnTo>
                  <a:lnTo>
                    <a:pt x="37" y="330"/>
                  </a:lnTo>
                  <a:lnTo>
                    <a:pt x="37" y="330"/>
                  </a:lnTo>
                  <a:lnTo>
                    <a:pt x="39" y="359"/>
                  </a:lnTo>
                  <a:lnTo>
                    <a:pt x="43" y="387"/>
                  </a:lnTo>
                  <a:lnTo>
                    <a:pt x="51" y="416"/>
                  </a:lnTo>
                  <a:lnTo>
                    <a:pt x="60" y="443"/>
                  </a:lnTo>
                  <a:lnTo>
                    <a:pt x="72" y="468"/>
                  </a:lnTo>
                  <a:lnTo>
                    <a:pt x="87" y="492"/>
                  </a:lnTo>
                  <a:lnTo>
                    <a:pt x="103" y="514"/>
                  </a:lnTo>
                  <a:lnTo>
                    <a:pt x="122" y="535"/>
                  </a:lnTo>
                  <a:lnTo>
                    <a:pt x="144" y="554"/>
                  </a:lnTo>
                  <a:lnTo>
                    <a:pt x="166" y="570"/>
                  </a:lnTo>
                  <a:lnTo>
                    <a:pt x="189" y="585"/>
                  </a:lnTo>
                  <a:lnTo>
                    <a:pt x="215" y="597"/>
                  </a:lnTo>
                  <a:lnTo>
                    <a:pt x="242" y="608"/>
                  </a:lnTo>
                  <a:lnTo>
                    <a:pt x="270" y="615"/>
                  </a:lnTo>
                  <a:lnTo>
                    <a:pt x="299" y="619"/>
                  </a:lnTo>
                  <a:lnTo>
                    <a:pt x="329" y="620"/>
                  </a:lnTo>
                  <a:lnTo>
                    <a:pt x="329" y="620"/>
                  </a:lnTo>
                  <a:lnTo>
                    <a:pt x="359" y="619"/>
                  </a:lnTo>
                  <a:lnTo>
                    <a:pt x="387" y="615"/>
                  </a:lnTo>
                  <a:lnTo>
                    <a:pt x="415" y="608"/>
                  </a:lnTo>
                  <a:lnTo>
                    <a:pt x="442" y="597"/>
                  </a:lnTo>
                  <a:lnTo>
                    <a:pt x="467" y="585"/>
                  </a:lnTo>
                  <a:lnTo>
                    <a:pt x="492" y="570"/>
                  </a:lnTo>
                  <a:lnTo>
                    <a:pt x="513" y="554"/>
                  </a:lnTo>
                  <a:lnTo>
                    <a:pt x="535" y="535"/>
                  </a:lnTo>
                  <a:lnTo>
                    <a:pt x="553" y="514"/>
                  </a:lnTo>
                  <a:lnTo>
                    <a:pt x="570" y="492"/>
                  </a:lnTo>
                  <a:lnTo>
                    <a:pt x="584" y="468"/>
                  </a:lnTo>
                  <a:lnTo>
                    <a:pt x="596" y="443"/>
                  </a:lnTo>
                  <a:lnTo>
                    <a:pt x="607" y="416"/>
                  </a:lnTo>
                  <a:lnTo>
                    <a:pt x="614" y="387"/>
                  </a:lnTo>
                  <a:lnTo>
                    <a:pt x="618" y="359"/>
                  </a:lnTo>
                  <a:lnTo>
                    <a:pt x="619" y="330"/>
                  </a:lnTo>
                  <a:lnTo>
                    <a:pt x="619" y="330"/>
                  </a:lnTo>
                  <a:lnTo>
                    <a:pt x="618" y="299"/>
                  </a:lnTo>
                  <a:lnTo>
                    <a:pt x="614" y="271"/>
                  </a:lnTo>
                  <a:lnTo>
                    <a:pt x="607" y="242"/>
                  </a:lnTo>
                  <a:lnTo>
                    <a:pt x="596" y="215"/>
                  </a:lnTo>
                  <a:lnTo>
                    <a:pt x="584" y="190"/>
                  </a:lnTo>
                  <a:lnTo>
                    <a:pt x="570" y="167"/>
                  </a:lnTo>
                  <a:lnTo>
                    <a:pt x="553" y="144"/>
                  </a:lnTo>
                  <a:lnTo>
                    <a:pt x="535" y="123"/>
                  </a:lnTo>
                  <a:lnTo>
                    <a:pt x="513" y="104"/>
                  </a:lnTo>
                  <a:lnTo>
                    <a:pt x="492" y="88"/>
                  </a:lnTo>
                  <a:lnTo>
                    <a:pt x="467" y="73"/>
                  </a:lnTo>
                  <a:lnTo>
                    <a:pt x="442" y="61"/>
                  </a:lnTo>
                  <a:lnTo>
                    <a:pt x="415" y="51"/>
                  </a:lnTo>
                  <a:lnTo>
                    <a:pt x="387" y="43"/>
                  </a:lnTo>
                  <a:lnTo>
                    <a:pt x="359" y="39"/>
                  </a:lnTo>
                  <a:lnTo>
                    <a:pt x="329" y="38"/>
                  </a:lnTo>
                  <a:lnTo>
                    <a:pt x="329"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188">
              <a:extLst>
                <a:ext uri="{FF2B5EF4-FFF2-40B4-BE49-F238E27FC236}">
                  <a16:creationId xmlns:a16="http://schemas.microsoft.com/office/drawing/2014/main" id="{5F57DECF-0E3F-4566-B9D7-E8E3B5CB9644}"/>
                </a:ext>
              </a:extLst>
            </p:cNvPr>
            <p:cNvSpPr>
              <a:spLocks/>
            </p:cNvSpPr>
            <p:nvPr/>
          </p:nvSpPr>
          <p:spPr bwMode="auto">
            <a:xfrm>
              <a:off x="5951538" y="6028373"/>
              <a:ext cx="293688" cy="198438"/>
            </a:xfrm>
            <a:custGeom>
              <a:avLst/>
              <a:gdLst>
                <a:gd name="T0" fmla="*/ 346 w 369"/>
                <a:gd name="T1" fmla="*/ 0 h 250"/>
                <a:gd name="T2" fmla="*/ 135 w 369"/>
                <a:gd name="T3" fmla="*/ 211 h 250"/>
                <a:gd name="T4" fmla="*/ 22 w 369"/>
                <a:gd name="T5" fmla="*/ 97 h 250"/>
                <a:gd name="T6" fmla="*/ 0 w 369"/>
                <a:gd name="T7" fmla="*/ 119 h 250"/>
                <a:gd name="T8" fmla="*/ 125 w 369"/>
                <a:gd name="T9" fmla="*/ 244 h 250"/>
                <a:gd name="T10" fmla="*/ 125 w 369"/>
                <a:gd name="T11" fmla="*/ 244 h 250"/>
                <a:gd name="T12" fmla="*/ 130 w 369"/>
                <a:gd name="T13" fmla="*/ 248 h 250"/>
                <a:gd name="T14" fmla="*/ 135 w 369"/>
                <a:gd name="T15" fmla="*/ 250 h 250"/>
                <a:gd name="T16" fmla="*/ 135 w 369"/>
                <a:gd name="T17" fmla="*/ 250 h 250"/>
                <a:gd name="T18" fmla="*/ 142 w 369"/>
                <a:gd name="T19" fmla="*/ 248 h 250"/>
                <a:gd name="T20" fmla="*/ 147 w 369"/>
                <a:gd name="T21" fmla="*/ 244 h 250"/>
                <a:gd name="T22" fmla="*/ 369 w 369"/>
                <a:gd name="T23" fmla="*/ 23 h 250"/>
                <a:gd name="T24" fmla="*/ 346 w 369"/>
                <a:gd name="T2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250">
                  <a:moveTo>
                    <a:pt x="346" y="0"/>
                  </a:moveTo>
                  <a:lnTo>
                    <a:pt x="135" y="211"/>
                  </a:lnTo>
                  <a:lnTo>
                    <a:pt x="22" y="97"/>
                  </a:lnTo>
                  <a:lnTo>
                    <a:pt x="0" y="119"/>
                  </a:lnTo>
                  <a:lnTo>
                    <a:pt x="125" y="244"/>
                  </a:lnTo>
                  <a:lnTo>
                    <a:pt x="125" y="244"/>
                  </a:lnTo>
                  <a:lnTo>
                    <a:pt x="130" y="248"/>
                  </a:lnTo>
                  <a:lnTo>
                    <a:pt x="135" y="250"/>
                  </a:lnTo>
                  <a:lnTo>
                    <a:pt x="135" y="250"/>
                  </a:lnTo>
                  <a:lnTo>
                    <a:pt x="142" y="248"/>
                  </a:lnTo>
                  <a:lnTo>
                    <a:pt x="147" y="244"/>
                  </a:lnTo>
                  <a:lnTo>
                    <a:pt x="369" y="23"/>
                  </a:lnTo>
                  <a:lnTo>
                    <a:pt x="34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23" name="Group 22">
            <a:extLst>
              <a:ext uri="{FF2B5EF4-FFF2-40B4-BE49-F238E27FC236}">
                <a16:creationId xmlns:a16="http://schemas.microsoft.com/office/drawing/2014/main" id="{3B363CC1-1D24-4844-BE55-915F501BD54B}"/>
              </a:ext>
            </a:extLst>
          </p:cNvPr>
          <p:cNvGrpSpPr>
            <a:grpSpLocks noChangeAspect="1"/>
          </p:cNvGrpSpPr>
          <p:nvPr/>
        </p:nvGrpSpPr>
        <p:grpSpPr>
          <a:xfrm>
            <a:off x="754801" y="1576517"/>
            <a:ext cx="330000" cy="328997"/>
            <a:chOff x="5834063" y="5856923"/>
            <a:chExt cx="522288" cy="520700"/>
          </a:xfrm>
          <a:solidFill>
            <a:schemeClr val="accent1"/>
          </a:solidFill>
        </p:grpSpPr>
        <p:sp>
          <p:nvSpPr>
            <p:cNvPr id="24" name="Freeform 44">
              <a:extLst>
                <a:ext uri="{FF2B5EF4-FFF2-40B4-BE49-F238E27FC236}">
                  <a16:creationId xmlns:a16="http://schemas.microsoft.com/office/drawing/2014/main" id="{BA4A86B5-C23A-43EC-A329-34A09DF3A46F}"/>
                </a:ext>
              </a:extLst>
            </p:cNvPr>
            <p:cNvSpPr>
              <a:spLocks noEditPoints="1"/>
            </p:cNvSpPr>
            <p:nvPr/>
          </p:nvSpPr>
          <p:spPr bwMode="auto">
            <a:xfrm>
              <a:off x="5834063" y="5856923"/>
              <a:ext cx="522288" cy="520700"/>
            </a:xfrm>
            <a:custGeom>
              <a:avLst/>
              <a:gdLst>
                <a:gd name="T0" fmla="*/ 312 w 657"/>
                <a:gd name="T1" fmla="*/ 658 h 658"/>
                <a:gd name="T2" fmla="*/ 262 w 657"/>
                <a:gd name="T3" fmla="*/ 651 h 658"/>
                <a:gd name="T4" fmla="*/ 201 w 657"/>
                <a:gd name="T5" fmla="*/ 632 h 658"/>
                <a:gd name="T6" fmla="*/ 119 w 657"/>
                <a:gd name="T7" fmla="*/ 582 h 658"/>
                <a:gd name="T8" fmla="*/ 56 w 657"/>
                <a:gd name="T9" fmla="*/ 512 h 658"/>
                <a:gd name="T10" fmla="*/ 15 w 657"/>
                <a:gd name="T11" fmla="*/ 426 h 658"/>
                <a:gd name="T12" fmla="*/ 4 w 657"/>
                <a:gd name="T13" fmla="*/ 379 h 658"/>
                <a:gd name="T14" fmla="*/ 0 w 657"/>
                <a:gd name="T15" fmla="*/ 330 h 658"/>
                <a:gd name="T16" fmla="*/ 1 w 657"/>
                <a:gd name="T17" fmla="*/ 296 h 658"/>
                <a:gd name="T18" fmla="*/ 10 w 657"/>
                <a:gd name="T19" fmla="*/ 248 h 658"/>
                <a:gd name="T20" fmla="*/ 40 w 657"/>
                <a:gd name="T21" fmla="*/ 172 h 658"/>
                <a:gd name="T22" fmla="*/ 96 w 657"/>
                <a:gd name="T23" fmla="*/ 97 h 658"/>
                <a:gd name="T24" fmla="*/ 172 w 657"/>
                <a:gd name="T25" fmla="*/ 39 h 658"/>
                <a:gd name="T26" fmla="*/ 247 w 657"/>
                <a:gd name="T27" fmla="*/ 11 h 658"/>
                <a:gd name="T28" fmla="*/ 295 w 657"/>
                <a:gd name="T29" fmla="*/ 2 h 658"/>
                <a:gd name="T30" fmla="*/ 329 w 657"/>
                <a:gd name="T31" fmla="*/ 0 h 658"/>
                <a:gd name="T32" fmla="*/ 379 w 657"/>
                <a:gd name="T33" fmla="*/ 4 h 658"/>
                <a:gd name="T34" fmla="*/ 426 w 657"/>
                <a:gd name="T35" fmla="*/ 15 h 658"/>
                <a:gd name="T36" fmla="*/ 512 w 657"/>
                <a:gd name="T37" fmla="*/ 57 h 658"/>
                <a:gd name="T38" fmla="*/ 582 w 657"/>
                <a:gd name="T39" fmla="*/ 120 h 658"/>
                <a:gd name="T40" fmla="*/ 631 w 657"/>
                <a:gd name="T41" fmla="*/ 201 h 658"/>
                <a:gd name="T42" fmla="*/ 650 w 657"/>
                <a:gd name="T43" fmla="*/ 262 h 658"/>
                <a:gd name="T44" fmla="*/ 657 w 657"/>
                <a:gd name="T45" fmla="*/ 312 h 658"/>
                <a:gd name="T46" fmla="*/ 657 w 657"/>
                <a:gd name="T47" fmla="*/ 346 h 658"/>
                <a:gd name="T48" fmla="*/ 650 w 657"/>
                <a:gd name="T49" fmla="*/ 396 h 658"/>
                <a:gd name="T50" fmla="*/ 631 w 657"/>
                <a:gd name="T51" fmla="*/ 457 h 658"/>
                <a:gd name="T52" fmla="*/ 582 w 657"/>
                <a:gd name="T53" fmla="*/ 538 h 658"/>
                <a:gd name="T54" fmla="*/ 512 w 657"/>
                <a:gd name="T55" fmla="*/ 603 h 658"/>
                <a:gd name="T56" fmla="*/ 426 w 657"/>
                <a:gd name="T57" fmla="*/ 643 h 658"/>
                <a:gd name="T58" fmla="*/ 379 w 657"/>
                <a:gd name="T59" fmla="*/ 655 h 658"/>
                <a:gd name="T60" fmla="*/ 329 w 657"/>
                <a:gd name="T61" fmla="*/ 658 h 658"/>
                <a:gd name="T62" fmla="*/ 329 w 657"/>
                <a:gd name="T63" fmla="*/ 38 h 658"/>
                <a:gd name="T64" fmla="*/ 242 w 657"/>
                <a:gd name="T65" fmla="*/ 51 h 658"/>
                <a:gd name="T66" fmla="*/ 166 w 657"/>
                <a:gd name="T67" fmla="*/ 88 h 658"/>
                <a:gd name="T68" fmla="*/ 103 w 657"/>
                <a:gd name="T69" fmla="*/ 144 h 658"/>
                <a:gd name="T70" fmla="*/ 60 w 657"/>
                <a:gd name="T71" fmla="*/ 215 h 658"/>
                <a:gd name="T72" fmla="*/ 39 w 657"/>
                <a:gd name="T73" fmla="*/ 299 h 658"/>
                <a:gd name="T74" fmla="*/ 39 w 657"/>
                <a:gd name="T75" fmla="*/ 359 h 658"/>
                <a:gd name="T76" fmla="*/ 60 w 657"/>
                <a:gd name="T77" fmla="*/ 443 h 658"/>
                <a:gd name="T78" fmla="*/ 103 w 657"/>
                <a:gd name="T79" fmla="*/ 514 h 658"/>
                <a:gd name="T80" fmla="*/ 166 w 657"/>
                <a:gd name="T81" fmla="*/ 570 h 658"/>
                <a:gd name="T82" fmla="*/ 242 w 657"/>
                <a:gd name="T83" fmla="*/ 608 h 658"/>
                <a:gd name="T84" fmla="*/ 329 w 657"/>
                <a:gd name="T85" fmla="*/ 620 h 658"/>
                <a:gd name="T86" fmla="*/ 387 w 657"/>
                <a:gd name="T87" fmla="*/ 615 h 658"/>
                <a:gd name="T88" fmla="*/ 467 w 657"/>
                <a:gd name="T89" fmla="*/ 585 h 658"/>
                <a:gd name="T90" fmla="*/ 535 w 657"/>
                <a:gd name="T91" fmla="*/ 535 h 658"/>
                <a:gd name="T92" fmla="*/ 584 w 657"/>
                <a:gd name="T93" fmla="*/ 468 h 658"/>
                <a:gd name="T94" fmla="*/ 614 w 657"/>
                <a:gd name="T95" fmla="*/ 387 h 658"/>
                <a:gd name="T96" fmla="*/ 619 w 657"/>
                <a:gd name="T97" fmla="*/ 330 h 658"/>
                <a:gd name="T98" fmla="*/ 607 w 657"/>
                <a:gd name="T99" fmla="*/ 242 h 658"/>
                <a:gd name="T100" fmla="*/ 570 w 657"/>
                <a:gd name="T101" fmla="*/ 167 h 658"/>
                <a:gd name="T102" fmla="*/ 513 w 657"/>
                <a:gd name="T103" fmla="*/ 104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8"/>
                  </a:lnTo>
                  <a:lnTo>
                    <a:pt x="295" y="656"/>
                  </a:lnTo>
                  <a:lnTo>
                    <a:pt x="278" y="655"/>
                  </a:lnTo>
                  <a:lnTo>
                    <a:pt x="262" y="651"/>
                  </a:lnTo>
                  <a:lnTo>
                    <a:pt x="247" y="648"/>
                  </a:lnTo>
                  <a:lnTo>
                    <a:pt x="231" y="643"/>
                  </a:lnTo>
                  <a:lnTo>
                    <a:pt x="201" y="632"/>
                  </a:lnTo>
                  <a:lnTo>
                    <a:pt x="172" y="619"/>
                  </a:lnTo>
                  <a:lnTo>
                    <a:pt x="145" y="603"/>
                  </a:lnTo>
                  <a:lnTo>
                    <a:pt x="119" y="582"/>
                  </a:lnTo>
                  <a:lnTo>
                    <a:pt x="96" y="562"/>
                  </a:lnTo>
                  <a:lnTo>
                    <a:pt x="75" y="538"/>
                  </a:lnTo>
                  <a:lnTo>
                    <a:pt x="56" y="512"/>
                  </a:lnTo>
                  <a:lnTo>
                    <a:pt x="40" y="486"/>
                  </a:lnTo>
                  <a:lnTo>
                    <a:pt x="25" y="457"/>
                  </a:lnTo>
                  <a:lnTo>
                    <a:pt x="15" y="426"/>
                  </a:lnTo>
                  <a:lnTo>
                    <a:pt x="10" y="412"/>
                  </a:lnTo>
                  <a:lnTo>
                    <a:pt x="6" y="396"/>
                  </a:lnTo>
                  <a:lnTo>
                    <a:pt x="4" y="379"/>
                  </a:lnTo>
                  <a:lnTo>
                    <a:pt x="1" y="363"/>
                  </a:lnTo>
                  <a:lnTo>
                    <a:pt x="0" y="346"/>
                  </a:lnTo>
                  <a:lnTo>
                    <a:pt x="0" y="330"/>
                  </a:lnTo>
                  <a:lnTo>
                    <a:pt x="0" y="330"/>
                  </a:lnTo>
                  <a:lnTo>
                    <a:pt x="0" y="312"/>
                  </a:lnTo>
                  <a:lnTo>
                    <a:pt x="1" y="296"/>
                  </a:lnTo>
                  <a:lnTo>
                    <a:pt x="4" y="279"/>
                  </a:lnTo>
                  <a:lnTo>
                    <a:pt x="6" y="262"/>
                  </a:lnTo>
                  <a:lnTo>
                    <a:pt x="10" y="248"/>
                  </a:lnTo>
                  <a:lnTo>
                    <a:pt x="15" y="232"/>
                  </a:lnTo>
                  <a:lnTo>
                    <a:pt x="25" y="201"/>
                  </a:lnTo>
                  <a:lnTo>
                    <a:pt x="40" y="172"/>
                  </a:lnTo>
                  <a:lnTo>
                    <a:pt x="56" y="146"/>
                  </a:lnTo>
                  <a:lnTo>
                    <a:pt x="75" y="120"/>
                  </a:lnTo>
                  <a:lnTo>
                    <a:pt x="96" y="97"/>
                  </a:lnTo>
                  <a:lnTo>
                    <a:pt x="119" y="76"/>
                  </a:lnTo>
                  <a:lnTo>
                    <a:pt x="145" y="57"/>
                  </a:lnTo>
                  <a:lnTo>
                    <a:pt x="172" y="39"/>
                  </a:lnTo>
                  <a:lnTo>
                    <a:pt x="201" y="26"/>
                  </a:lnTo>
                  <a:lnTo>
                    <a:pt x="231" y="15"/>
                  </a:lnTo>
                  <a:lnTo>
                    <a:pt x="247" y="11"/>
                  </a:lnTo>
                  <a:lnTo>
                    <a:pt x="262" y="7"/>
                  </a:lnTo>
                  <a:lnTo>
                    <a:pt x="278" y="4"/>
                  </a:lnTo>
                  <a:lnTo>
                    <a:pt x="295" y="2"/>
                  </a:lnTo>
                  <a:lnTo>
                    <a:pt x="312" y="0"/>
                  </a:lnTo>
                  <a:lnTo>
                    <a:pt x="329" y="0"/>
                  </a:lnTo>
                  <a:lnTo>
                    <a:pt x="329" y="0"/>
                  </a:lnTo>
                  <a:lnTo>
                    <a:pt x="345" y="0"/>
                  </a:lnTo>
                  <a:lnTo>
                    <a:pt x="363" y="2"/>
                  </a:lnTo>
                  <a:lnTo>
                    <a:pt x="379" y="4"/>
                  </a:lnTo>
                  <a:lnTo>
                    <a:pt x="395" y="7"/>
                  </a:lnTo>
                  <a:lnTo>
                    <a:pt x="411" y="11"/>
                  </a:lnTo>
                  <a:lnTo>
                    <a:pt x="426" y="15"/>
                  </a:lnTo>
                  <a:lnTo>
                    <a:pt x="457" y="26"/>
                  </a:lnTo>
                  <a:lnTo>
                    <a:pt x="485" y="39"/>
                  </a:lnTo>
                  <a:lnTo>
                    <a:pt x="512" y="57"/>
                  </a:lnTo>
                  <a:lnTo>
                    <a:pt x="537" y="76"/>
                  </a:lnTo>
                  <a:lnTo>
                    <a:pt x="562" y="97"/>
                  </a:lnTo>
                  <a:lnTo>
                    <a:pt x="582" y="120"/>
                  </a:lnTo>
                  <a:lnTo>
                    <a:pt x="602" y="146"/>
                  </a:lnTo>
                  <a:lnTo>
                    <a:pt x="618" y="172"/>
                  </a:lnTo>
                  <a:lnTo>
                    <a:pt x="631" y="201"/>
                  </a:lnTo>
                  <a:lnTo>
                    <a:pt x="642" y="232"/>
                  </a:lnTo>
                  <a:lnTo>
                    <a:pt x="648" y="248"/>
                  </a:lnTo>
                  <a:lnTo>
                    <a:pt x="650" y="262"/>
                  </a:lnTo>
                  <a:lnTo>
                    <a:pt x="654" y="279"/>
                  </a:lnTo>
                  <a:lnTo>
                    <a:pt x="656" y="296"/>
                  </a:lnTo>
                  <a:lnTo>
                    <a:pt x="657" y="312"/>
                  </a:lnTo>
                  <a:lnTo>
                    <a:pt x="657" y="330"/>
                  </a:lnTo>
                  <a:lnTo>
                    <a:pt x="657" y="330"/>
                  </a:lnTo>
                  <a:lnTo>
                    <a:pt x="657" y="346"/>
                  </a:lnTo>
                  <a:lnTo>
                    <a:pt x="656" y="363"/>
                  </a:lnTo>
                  <a:lnTo>
                    <a:pt x="654" y="379"/>
                  </a:lnTo>
                  <a:lnTo>
                    <a:pt x="650" y="396"/>
                  </a:lnTo>
                  <a:lnTo>
                    <a:pt x="648" y="412"/>
                  </a:lnTo>
                  <a:lnTo>
                    <a:pt x="642" y="426"/>
                  </a:lnTo>
                  <a:lnTo>
                    <a:pt x="631" y="457"/>
                  </a:lnTo>
                  <a:lnTo>
                    <a:pt x="618" y="486"/>
                  </a:lnTo>
                  <a:lnTo>
                    <a:pt x="602" y="512"/>
                  </a:lnTo>
                  <a:lnTo>
                    <a:pt x="582" y="538"/>
                  </a:lnTo>
                  <a:lnTo>
                    <a:pt x="562" y="562"/>
                  </a:lnTo>
                  <a:lnTo>
                    <a:pt x="537" y="582"/>
                  </a:lnTo>
                  <a:lnTo>
                    <a:pt x="512" y="603"/>
                  </a:lnTo>
                  <a:lnTo>
                    <a:pt x="485" y="619"/>
                  </a:lnTo>
                  <a:lnTo>
                    <a:pt x="457" y="632"/>
                  </a:lnTo>
                  <a:lnTo>
                    <a:pt x="426" y="643"/>
                  </a:lnTo>
                  <a:lnTo>
                    <a:pt x="411" y="648"/>
                  </a:lnTo>
                  <a:lnTo>
                    <a:pt x="395" y="651"/>
                  </a:lnTo>
                  <a:lnTo>
                    <a:pt x="379" y="655"/>
                  </a:lnTo>
                  <a:lnTo>
                    <a:pt x="363" y="656"/>
                  </a:lnTo>
                  <a:lnTo>
                    <a:pt x="345" y="658"/>
                  </a:lnTo>
                  <a:lnTo>
                    <a:pt x="329" y="658"/>
                  </a:lnTo>
                  <a:lnTo>
                    <a:pt x="329" y="658"/>
                  </a:lnTo>
                  <a:close/>
                  <a:moveTo>
                    <a:pt x="329" y="38"/>
                  </a:moveTo>
                  <a:lnTo>
                    <a:pt x="329" y="38"/>
                  </a:lnTo>
                  <a:lnTo>
                    <a:pt x="299" y="39"/>
                  </a:lnTo>
                  <a:lnTo>
                    <a:pt x="270" y="43"/>
                  </a:lnTo>
                  <a:lnTo>
                    <a:pt x="242" y="51"/>
                  </a:lnTo>
                  <a:lnTo>
                    <a:pt x="215" y="61"/>
                  </a:lnTo>
                  <a:lnTo>
                    <a:pt x="189" y="73"/>
                  </a:lnTo>
                  <a:lnTo>
                    <a:pt x="166" y="88"/>
                  </a:lnTo>
                  <a:lnTo>
                    <a:pt x="144" y="104"/>
                  </a:lnTo>
                  <a:lnTo>
                    <a:pt x="122" y="123"/>
                  </a:lnTo>
                  <a:lnTo>
                    <a:pt x="103" y="144"/>
                  </a:lnTo>
                  <a:lnTo>
                    <a:pt x="87" y="167"/>
                  </a:lnTo>
                  <a:lnTo>
                    <a:pt x="72" y="190"/>
                  </a:lnTo>
                  <a:lnTo>
                    <a:pt x="60" y="215"/>
                  </a:lnTo>
                  <a:lnTo>
                    <a:pt x="51" y="242"/>
                  </a:lnTo>
                  <a:lnTo>
                    <a:pt x="43" y="271"/>
                  </a:lnTo>
                  <a:lnTo>
                    <a:pt x="39" y="299"/>
                  </a:lnTo>
                  <a:lnTo>
                    <a:pt x="37" y="330"/>
                  </a:lnTo>
                  <a:lnTo>
                    <a:pt x="37" y="330"/>
                  </a:lnTo>
                  <a:lnTo>
                    <a:pt x="39" y="359"/>
                  </a:lnTo>
                  <a:lnTo>
                    <a:pt x="43" y="387"/>
                  </a:lnTo>
                  <a:lnTo>
                    <a:pt x="51" y="416"/>
                  </a:lnTo>
                  <a:lnTo>
                    <a:pt x="60" y="443"/>
                  </a:lnTo>
                  <a:lnTo>
                    <a:pt x="72" y="468"/>
                  </a:lnTo>
                  <a:lnTo>
                    <a:pt x="87" y="492"/>
                  </a:lnTo>
                  <a:lnTo>
                    <a:pt x="103" y="514"/>
                  </a:lnTo>
                  <a:lnTo>
                    <a:pt x="122" y="535"/>
                  </a:lnTo>
                  <a:lnTo>
                    <a:pt x="144" y="554"/>
                  </a:lnTo>
                  <a:lnTo>
                    <a:pt x="166" y="570"/>
                  </a:lnTo>
                  <a:lnTo>
                    <a:pt x="189" y="585"/>
                  </a:lnTo>
                  <a:lnTo>
                    <a:pt x="215" y="597"/>
                  </a:lnTo>
                  <a:lnTo>
                    <a:pt x="242" y="608"/>
                  </a:lnTo>
                  <a:lnTo>
                    <a:pt x="270" y="615"/>
                  </a:lnTo>
                  <a:lnTo>
                    <a:pt x="299" y="619"/>
                  </a:lnTo>
                  <a:lnTo>
                    <a:pt x="329" y="620"/>
                  </a:lnTo>
                  <a:lnTo>
                    <a:pt x="329" y="620"/>
                  </a:lnTo>
                  <a:lnTo>
                    <a:pt x="359" y="619"/>
                  </a:lnTo>
                  <a:lnTo>
                    <a:pt x="387" y="615"/>
                  </a:lnTo>
                  <a:lnTo>
                    <a:pt x="415" y="608"/>
                  </a:lnTo>
                  <a:lnTo>
                    <a:pt x="442" y="597"/>
                  </a:lnTo>
                  <a:lnTo>
                    <a:pt x="467" y="585"/>
                  </a:lnTo>
                  <a:lnTo>
                    <a:pt x="492" y="570"/>
                  </a:lnTo>
                  <a:lnTo>
                    <a:pt x="513" y="554"/>
                  </a:lnTo>
                  <a:lnTo>
                    <a:pt x="535" y="535"/>
                  </a:lnTo>
                  <a:lnTo>
                    <a:pt x="553" y="514"/>
                  </a:lnTo>
                  <a:lnTo>
                    <a:pt x="570" y="492"/>
                  </a:lnTo>
                  <a:lnTo>
                    <a:pt x="584" y="468"/>
                  </a:lnTo>
                  <a:lnTo>
                    <a:pt x="596" y="443"/>
                  </a:lnTo>
                  <a:lnTo>
                    <a:pt x="607" y="416"/>
                  </a:lnTo>
                  <a:lnTo>
                    <a:pt x="614" y="387"/>
                  </a:lnTo>
                  <a:lnTo>
                    <a:pt x="618" y="359"/>
                  </a:lnTo>
                  <a:lnTo>
                    <a:pt x="619" y="330"/>
                  </a:lnTo>
                  <a:lnTo>
                    <a:pt x="619" y="330"/>
                  </a:lnTo>
                  <a:lnTo>
                    <a:pt x="618" y="299"/>
                  </a:lnTo>
                  <a:lnTo>
                    <a:pt x="614" y="271"/>
                  </a:lnTo>
                  <a:lnTo>
                    <a:pt x="607" y="242"/>
                  </a:lnTo>
                  <a:lnTo>
                    <a:pt x="596" y="215"/>
                  </a:lnTo>
                  <a:lnTo>
                    <a:pt x="584" y="190"/>
                  </a:lnTo>
                  <a:lnTo>
                    <a:pt x="570" y="167"/>
                  </a:lnTo>
                  <a:lnTo>
                    <a:pt x="553" y="144"/>
                  </a:lnTo>
                  <a:lnTo>
                    <a:pt x="535" y="123"/>
                  </a:lnTo>
                  <a:lnTo>
                    <a:pt x="513" y="104"/>
                  </a:lnTo>
                  <a:lnTo>
                    <a:pt x="492" y="88"/>
                  </a:lnTo>
                  <a:lnTo>
                    <a:pt x="467" y="73"/>
                  </a:lnTo>
                  <a:lnTo>
                    <a:pt x="442" y="61"/>
                  </a:lnTo>
                  <a:lnTo>
                    <a:pt x="415" y="51"/>
                  </a:lnTo>
                  <a:lnTo>
                    <a:pt x="387" y="43"/>
                  </a:lnTo>
                  <a:lnTo>
                    <a:pt x="359" y="39"/>
                  </a:lnTo>
                  <a:lnTo>
                    <a:pt x="329" y="38"/>
                  </a:lnTo>
                  <a:lnTo>
                    <a:pt x="329"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5" name="Freeform 188">
              <a:extLst>
                <a:ext uri="{FF2B5EF4-FFF2-40B4-BE49-F238E27FC236}">
                  <a16:creationId xmlns:a16="http://schemas.microsoft.com/office/drawing/2014/main" id="{578A8211-A356-47F6-BF8F-EBE62B0ED48B}"/>
                </a:ext>
              </a:extLst>
            </p:cNvPr>
            <p:cNvSpPr>
              <a:spLocks/>
            </p:cNvSpPr>
            <p:nvPr/>
          </p:nvSpPr>
          <p:spPr bwMode="auto">
            <a:xfrm>
              <a:off x="5951538" y="6028373"/>
              <a:ext cx="293688" cy="198438"/>
            </a:xfrm>
            <a:custGeom>
              <a:avLst/>
              <a:gdLst>
                <a:gd name="T0" fmla="*/ 346 w 369"/>
                <a:gd name="T1" fmla="*/ 0 h 250"/>
                <a:gd name="T2" fmla="*/ 135 w 369"/>
                <a:gd name="T3" fmla="*/ 211 h 250"/>
                <a:gd name="T4" fmla="*/ 22 w 369"/>
                <a:gd name="T5" fmla="*/ 97 h 250"/>
                <a:gd name="T6" fmla="*/ 0 w 369"/>
                <a:gd name="T7" fmla="*/ 119 h 250"/>
                <a:gd name="T8" fmla="*/ 125 w 369"/>
                <a:gd name="T9" fmla="*/ 244 h 250"/>
                <a:gd name="T10" fmla="*/ 125 w 369"/>
                <a:gd name="T11" fmla="*/ 244 h 250"/>
                <a:gd name="T12" fmla="*/ 130 w 369"/>
                <a:gd name="T13" fmla="*/ 248 h 250"/>
                <a:gd name="T14" fmla="*/ 135 w 369"/>
                <a:gd name="T15" fmla="*/ 250 h 250"/>
                <a:gd name="T16" fmla="*/ 135 w 369"/>
                <a:gd name="T17" fmla="*/ 250 h 250"/>
                <a:gd name="T18" fmla="*/ 142 w 369"/>
                <a:gd name="T19" fmla="*/ 248 h 250"/>
                <a:gd name="T20" fmla="*/ 147 w 369"/>
                <a:gd name="T21" fmla="*/ 244 h 250"/>
                <a:gd name="T22" fmla="*/ 369 w 369"/>
                <a:gd name="T23" fmla="*/ 23 h 250"/>
                <a:gd name="T24" fmla="*/ 346 w 369"/>
                <a:gd name="T2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250">
                  <a:moveTo>
                    <a:pt x="346" y="0"/>
                  </a:moveTo>
                  <a:lnTo>
                    <a:pt x="135" y="211"/>
                  </a:lnTo>
                  <a:lnTo>
                    <a:pt x="22" y="97"/>
                  </a:lnTo>
                  <a:lnTo>
                    <a:pt x="0" y="119"/>
                  </a:lnTo>
                  <a:lnTo>
                    <a:pt x="125" y="244"/>
                  </a:lnTo>
                  <a:lnTo>
                    <a:pt x="125" y="244"/>
                  </a:lnTo>
                  <a:lnTo>
                    <a:pt x="130" y="248"/>
                  </a:lnTo>
                  <a:lnTo>
                    <a:pt x="135" y="250"/>
                  </a:lnTo>
                  <a:lnTo>
                    <a:pt x="135" y="250"/>
                  </a:lnTo>
                  <a:lnTo>
                    <a:pt x="142" y="248"/>
                  </a:lnTo>
                  <a:lnTo>
                    <a:pt x="147" y="244"/>
                  </a:lnTo>
                  <a:lnTo>
                    <a:pt x="369" y="23"/>
                  </a:lnTo>
                  <a:lnTo>
                    <a:pt x="34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26" name="Group 25">
            <a:extLst>
              <a:ext uri="{FF2B5EF4-FFF2-40B4-BE49-F238E27FC236}">
                <a16:creationId xmlns:a16="http://schemas.microsoft.com/office/drawing/2014/main" id="{F8D4A38B-A806-4FD5-9CC2-0EA310C14153}"/>
              </a:ext>
            </a:extLst>
          </p:cNvPr>
          <p:cNvGrpSpPr>
            <a:grpSpLocks noChangeAspect="1"/>
          </p:cNvGrpSpPr>
          <p:nvPr/>
        </p:nvGrpSpPr>
        <p:grpSpPr>
          <a:xfrm>
            <a:off x="754801" y="2548605"/>
            <a:ext cx="330000" cy="328997"/>
            <a:chOff x="5834063" y="5856923"/>
            <a:chExt cx="522288" cy="520700"/>
          </a:xfrm>
          <a:solidFill>
            <a:schemeClr val="accent1"/>
          </a:solidFill>
        </p:grpSpPr>
        <p:sp>
          <p:nvSpPr>
            <p:cNvPr id="27" name="Freeform 44">
              <a:extLst>
                <a:ext uri="{FF2B5EF4-FFF2-40B4-BE49-F238E27FC236}">
                  <a16:creationId xmlns:a16="http://schemas.microsoft.com/office/drawing/2014/main" id="{F4609348-4887-4D3E-9F19-E67201E0B7F6}"/>
                </a:ext>
              </a:extLst>
            </p:cNvPr>
            <p:cNvSpPr>
              <a:spLocks noEditPoints="1"/>
            </p:cNvSpPr>
            <p:nvPr/>
          </p:nvSpPr>
          <p:spPr bwMode="auto">
            <a:xfrm>
              <a:off x="5834063" y="5856923"/>
              <a:ext cx="522288" cy="520700"/>
            </a:xfrm>
            <a:custGeom>
              <a:avLst/>
              <a:gdLst>
                <a:gd name="T0" fmla="*/ 312 w 657"/>
                <a:gd name="T1" fmla="*/ 658 h 658"/>
                <a:gd name="T2" fmla="*/ 262 w 657"/>
                <a:gd name="T3" fmla="*/ 651 h 658"/>
                <a:gd name="T4" fmla="*/ 201 w 657"/>
                <a:gd name="T5" fmla="*/ 632 h 658"/>
                <a:gd name="T6" fmla="*/ 119 w 657"/>
                <a:gd name="T7" fmla="*/ 582 h 658"/>
                <a:gd name="T8" fmla="*/ 56 w 657"/>
                <a:gd name="T9" fmla="*/ 512 h 658"/>
                <a:gd name="T10" fmla="*/ 15 w 657"/>
                <a:gd name="T11" fmla="*/ 426 h 658"/>
                <a:gd name="T12" fmla="*/ 4 w 657"/>
                <a:gd name="T13" fmla="*/ 379 h 658"/>
                <a:gd name="T14" fmla="*/ 0 w 657"/>
                <a:gd name="T15" fmla="*/ 330 h 658"/>
                <a:gd name="T16" fmla="*/ 1 w 657"/>
                <a:gd name="T17" fmla="*/ 296 h 658"/>
                <a:gd name="T18" fmla="*/ 10 w 657"/>
                <a:gd name="T19" fmla="*/ 248 h 658"/>
                <a:gd name="T20" fmla="*/ 40 w 657"/>
                <a:gd name="T21" fmla="*/ 172 h 658"/>
                <a:gd name="T22" fmla="*/ 96 w 657"/>
                <a:gd name="T23" fmla="*/ 97 h 658"/>
                <a:gd name="T24" fmla="*/ 172 w 657"/>
                <a:gd name="T25" fmla="*/ 39 h 658"/>
                <a:gd name="T26" fmla="*/ 247 w 657"/>
                <a:gd name="T27" fmla="*/ 11 h 658"/>
                <a:gd name="T28" fmla="*/ 295 w 657"/>
                <a:gd name="T29" fmla="*/ 2 h 658"/>
                <a:gd name="T30" fmla="*/ 329 w 657"/>
                <a:gd name="T31" fmla="*/ 0 h 658"/>
                <a:gd name="T32" fmla="*/ 379 w 657"/>
                <a:gd name="T33" fmla="*/ 4 h 658"/>
                <a:gd name="T34" fmla="*/ 426 w 657"/>
                <a:gd name="T35" fmla="*/ 15 h 658"/>
                <a:gd name="T36" fmla="*/ 512 w 657"/>
                <a:gd name="T37" fmla="*/ 57 h 658"/>
                <a:gd name="T38" fmla="*/ 582 w 657"/>
                <a:gd name="T39" fmla="*/ 120 h 658"/>
                <a:gd name="T40" fmla="*/ 631 w 657"/>
                <a:gd name="T41" fmla="*/ 201 h 658"/>
                <a:gd name="T42" fmla="*/ 650 w 657"/>
                <a:gd name="T43" fmla="*/ 262 h 658"/>
                <a:gd name="T44" fmla="*/ 657 w 657"/>
                <a:gd name="T45" fmla="*/ 312 h 658"/>
                <a:gd name="T46" fmla="*/ 657 w 657"/>
                <a:gd name="T47" fmla="*/ 346 h 658"/>
                <a:gd name="T48" fmla="*/ 650 w 657"/>
                <a:gd name="T49" fmla="*/ 396 h 658"/>
                <a:gd name="T50" fmla="*/ 631 w 657"/>
                <a:gd name="T51" fmla="*/ 457 h 658"/>
                <a:gd name="T52" fmla="*/ 582 w 657"/>
                <a:gd name="T53" fmla="*/ 538 h 658"/>
                <a:gd name="T54" fmla="*/ 512 w 657"/>
                <a:gd name="T55" fmla="*/ 603 h 658"/>
                <a:gd name="T56" fmla="*/ 426 w 657"/>
                <a:gd name="T57" fmla="*/ 643 h 658"/>
                <a:gd name="T58" fmla="*/ 379 w 657"/>
                <a:gd name="T59" fmla="*/ 655 h 658"/>
                <a:gd name="T60" fmla="*/ 329 w 657"/>
                <a:gd name="T61" fmla="*/ 658 h 658"/>
                <a:gd name="T62" fmla="*/ 329 w 657"/>
                <a:gd name="T63" fmla="*/ 38 h 658"/>
                <a:gd name="T64" fmla="*/ 242 w 657"/>
                <a:gd name="T65" fmla="*/ 51 h 658"/>
                <a:gd name="T66" fmla="*/ 166 w 657"/>
                <a:gd name="T67" fmla="*/ 88 h 658"/>
                <a:gd name="T68" fmla="*/ 103 w 657"/>
                <a:gd name="T69" fmla="*/ 144 h 658"/>
                <a:gd name="T70" fmla="*/ 60 w 657"/>
                <a:gd name="T71" fmla="*/ 215 h 658"/>
                <a:gd name="T72" fmla="*/ 39 w 657"/>
                <a:gd name="T73" fmla="*/ 299 h 658"/>
                <a:gd name="T74" fmla="*/ 39 w 657"/>
                <a:gd name="T75" fmla="*/ 359 h 658"/>
                <a:gd name="T76" fmla="*/ 60 w 657"/>
                <a:gd name="T77" fmla="*/ 443 h 658"/>
                <a:gd name="T78" fmla="*/ 103 w 657"/>
                <a:gd name="T79" fmla="*/ 514 h 658"/>
                <a:gd name="T80" fmla="*/ 166 w 657"/>
                <a:gd name="T81" fmla="*/ 570 h 658"/>
                <a:gd name="T82" fmla="*/ 242 w 657"/>
                <a:gd name="T83" fmla="*/ 608 h 658"/>
                <a:gd name="T84" fmla="*/ 329 w 657"/>
                <a:gd name="T85" fmla="*/ 620 h 658"/>
                <a:gd name="T86" fmla="*/ 387 w 657"/>
                <a:gd name="T87" fmla="*/ 615 h 658"/>
                <a:gd name="T88" fmla="*/ 467 w 657"/>
                <a:gd name="T89" fmla="*/ 585 h 658"/>
                <a:gd name="T90" fmla="*/ 535 w 657"/>
                <a:gd name="T91" fmla="*/ 535 h 658"/>
                <a:gd name="T92" fmla="*/ 584 w 657"/>
                <a:gd name="T93" fmla="*/ 468 h 658"/>
                <a:gd name="T94" fmla="*/ 614 w 657"/>
                <a:gd name="T95" fmla="*/ 387 h 658"/>
                <a:gd name="T96" fmla="*/ 619 w 657"/>
                <a:gd name="T97" fmla="*/ 330 h 658"/>
                <a:gd name="T98" fmla="*/ 607 w 657"/>
                <a:gd name="T99" fmla="*/ 242 h 658"/>
                <a:gd name="T100" fmla="*/ 570 w 657"/>
                <a:gd name="T101" fmla="*/ 167 h 658"/>
                <a:gd name="T102" fmla="*/ 513 w 657"/>
                <a:gd name="T103" fmla="*/ 104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8"/>
                  </a:lnTo>
                  <a:lnTo>
                    <a:pt x="295" y="656"/>
                  </a:lnTo>
                  <a:lnTo>
                    <a:pt x="278" y="655"/>
                  </a:lnTo>
                  <a:lnTo>
                    <a:pt x="262" y="651"/>
                  </a:lnTo>
                  <a:lnTo>
                    <a:pt x="247" y="648"/>
                  </a:lnTo>
                  <a:lnTo>
                    <a:pt x="231" y="643"/>
                  </a:lnTo>
                  <a:lnTo>
                    <a:pt x="201" y="632"/>
                  </a:lnTo>
                  <a:lnTo>
                    <a:pt x="172" y="619"/>
                  </a:lnTo>
                  <a:lnTo>
                    <a:pt x="145" y="603"/>
                  </a:lnTo>
                  <a:lnTo>
                    <a:pt x="119" y="582"/>
                  </a:lnTo>
                  <a:lnTo>
                    <a:pt x="96" y="562"/>
                  </a:lnTo>
                  <a:lnTo>
                    <a:pt x="75" y="538"/>
                  </a:lnTo>
                  <a:lnTo>
                    <a:pt x="56" y="512"/>
                  </a:lnTo>
                  <a:lnTo>
                    <a:pt x="40" y="486"/>
                  </a:lnTo>
                  <a:lnTo>
                    <a:pt x="25" y="457"/>
                  </a:lnTo>
                  <a:lnTo>
                    <a:pt x="15" y="426"/>
                  </a:lnTo>
                  <a:lnTo>
                    <a:pt x="10" y="412"/>
                  </a:lnTo>
                  <a:lnTo>
                    <a:pt x="6" y="396"/>
                  </a:lnTo>
                  <a:lnTo>
                    <a:pt x="4" y="379"/>
                  </a:lnTo>
                  <a:lnTo>
                    <a:pt x="1" y="363"/>
                  </a:lnTo>
                  <a:lnTo>
                    <a:pt x="0" y="346"/>
                  </a:lnTo>
                  <a:lnTo>
                    <a:pt x="0" y="330"/>
                  </a:lnTo>
                  <a:lnTo>
                    <a:pt x="0" y="330"/>
                  </a:lnTo>
                  <a:lnTo>
                    <a:pt x="0" y="312"/>
                  </a:lnTo>
                  <a:lnTo>
                    <a:pt x="1" y="296"/>
                  </a:lnTo>
                  <a:lnTo>
                    <a:pt x="4" y="279"/>
                  </a:lnTo>
                  <a:lnTo>
                    <a:pt x="6" y="262"/>
                  </a:lnTo>
                  <a:lnTo>
                    <a:pt x="10" y="248"/>
                  </a:lnTo>
                  <a:lnTo>
                    <a:pt x="15" y="232"/>
                  </a:lnTo>
                  <a:lnTo>
                    <a:pt x="25" y="201"/>
                  </a:lnTo>
                  <a:lnTo>
                    <a:pt x="40" y="172"/>
                  </a:lnTo>
                  <a:lnTo>
                    <a:pt x="56" y="146"/>
                  </a:lnTo>
                  <a:lnTo>
                    <a:pt x="75" y="120"/>
                  </a:lnTo>
                  <a:lnTo>
                    <a:pt x="96" y="97"/>
                  </a:lnTo>
                  <a:lnTo>
                    <a:pt x="119" y="76"/>
                  </a:lnTo>
                  <a:lnTo>
                    <a:pt x="145" y="57"/>
                  </a:lnTo>
                  <a:lnTo>
                    <a:pt x="172" y="39"/>
                  </a:lnTo>
                  <a:lnTo>
                    <a:pt x="201" y="26"/>
                  </a:lnTo>
                  <a:lnTo>
                    <a:pt x="231" y="15"/>
                  </a:lnTo>
                  <a:lnTo>
                    <a:pt x="247" y="11"/>
                  </a:lnTo>
                  <a:lnTo>
                    <a:pt x="262" y="7"/>
                  </a:lnTo>
                  <a:lnTo>
                    <a:pt x="278" y="4"/>
                  </a:lnTo>
                  <a:lnTo>
                    <a:pt x="295" y="2"/>
                  </a:lnTo>
                  <a:lnTo>
                    <a:pt x="312" y="0"/>
                  </a:lnTo>
                  <a:lnTo>
                    <a:pt x="329" y="0"/>
                  </a:lnTo>
                  <a:lnTo>
                    <a:pt x="329" y="0"/>
                  </a:lnTo>
                  <a:lnTo>
                    <a:pt x="345" y="0"/>
                  </a:lnTo>
                  <a:lnTo>
                    <a:pt x="363" y="2"/>
                  </a:lnTo>
                  <a:lnTo>
                    <a:pt x="379" y="4"/>
                  </a:lnTo>
                  <a:lnTo>
                    <a:pt x="395" y="7"/>
                  </a:lnTo>
                  <a:lnTo>
                    <a:pt x="411" y="11"/>
                  </a:lnTo>
                  <a:lnTo>
                    <a:pt x="426" y="15"/>
                  </a:lnTo>
                  <a:lnTo>
                    <a:pt x="457" y="26"/>
                  </a:lnTo>
                  <a:lnTo>
                    <a:pt x="485" y="39"/>
                  </a:lnTo>
                  <a:lnTo>
                    <a:pt x="512" y="57"/>
                  </a:lnTo>
                  <a:lnTo>
                    <a:pt x="537" y="76"/>
                  </a:lnTo>
                  <a:lnTo>
                    <a:pt x="562" y="97"/>
                  </a:lnTo>
                  <a:lnTo>
                    <a:pt x="582" y="120"/>
                  </a:lnTo>
                  <a:lnTo>
                    <a:pt x="602" y="146"/>
                  </a:lnTo>
                  <a:lnTo>
                    <a:pt x="618" y="172"/>
                  </a:lnTo>
                  <a:lnTo>
                    <a:pt x="631" y="201"/>
                  </a:lnTo>
                  <a:lnTo>
                    <a:pt x="642" y="232"/>
                  </a:lnTo>
                  <a:lnTo>
                    <a:pt x="648" y="248"/>
                  </a:lnTo>
                  <a:lnTo>
                    <a:pt x="650" y="262"/>
                  </a:lnTo>
                  <a:lnTo>
                    <a:pt x="654" y="279"/>
                  </a:lnTo>
                  <a:lnTo>
                    <a:pt x="656" y="296"/>
                  </a:lnTo>
                  <a:lnTo>
                    <a:pt x="657" y="312"/>
                  </a:lnTo>
                  <a:lnTo>
                    <a:pt x="657" y="330"/>
                  </a:lnTo>
                  <a:lnTo>
                    <a:pt x="657" y="330"/>
                  </a:lnTo>
                  <a:lnTo>
                    <a:pt x="657" y="346"/>
                  </a:lnTo>
                  <a:lnTo>
                    <a:pt x="656" y="363"/>
                  </a:lnTo>
                  <a:lnTo>
                    <a:pt x="654" y="379"/>
                  </a:lnTo>
                  <a:lnTo>
                    <a:pt x="650" y="396"/>
                  </a:lnTo>
                  <a:lnTo>
                    <a:pt x="648" y="412"/>
                  </a:lnTo>
                  <a:lnTo>
                    <a:pt x="642" y="426"/>
                  </a:lnTo>
                  <a:lnTo>
                    <a:pt x="631" y="457"/>
                  </a:lnTo>
                  <a:lnTo>
                    <a:pt x="618" y="486"/>
                  </a:lnTo>
                  <a:lnTo>
                    <a:pt x="602" y="512"/>
                  </a:lnTo>
                  <a:lnTo>
                    <a:pt x="582" y="538"/>
                  </a:lnTo>
                  <a:lnTo>
                    <a:pt x="562" y="562"/>
                  </a:lnTo>
                  <a:lnTo>
                    <a:pt x="537" y="582"/>
                  </a:lnTo>
                  <a:lnTo>
                    <a:pt x="512" y="603"/>
                  </a:lnTo>
                  <a:lnTo>
                    <a:pt x="485" y="619"/>
                  </a:lnTo>
                  <a:lnTo>
                    <a:pt x="457" y="632"/>
                  </a:lnTo>
                  <a:lnTo>
                    <a:pt x="426" y="643"/>
                  </a:lnTo>
                  <a:lnTo>
                    <a:pt x="411" y="648"/>
                  </a:lnTo>
                  <a:lnTo>
                    <a:pt x="395" y="651"/>
                  </a:lnTo>
                  <a:lnTo>
                    <a:pt x="379" y="655"/>
                  </a:lnTo>
                  <a:lnTo>
                    <a:pt x="363" y="656"/>
                  </a:lnTo>
                  <a:lnTo>
                    <a:pt x="345" y="658"/>
                  </a:lnTo>
                  <a:lnTo>
                    <a:pt x="329" y="658"/>
                  </a:lnTo>
                  <a:lnTo>
                    <a:pt x="329" y="658"/>
                  </a:lnTo>
                  <a:close/>
                  <a:moveTo>
                    <a:pt x="329" y="38"/>
                  </a:moveTo>
                  <a:lnTo>
                    <a:pt x="329" y="38"/>
                  </a:lnTo>
                  <a:lnTo>
                    <a:pt x="299" y="39"/>
                  </a:lnTo>
                  <a:lnTo>
                    <a:pt x="270" y="43"/>
                  </a:lnTo>
                  <a:lnTo>
                    <a:pt x="242" y="51"/>
                  </a:lnTo>
                  <a:lnTo>
                    <a:pt x="215" y="61"/>
                  </a:lnTo>
                  <a:lnTo>
                    <a:pt x="189" y="73"/>
                  </a:lnTo>
                  <a:lnTo>
                    <a:pt x="166" y="88"/>
                  </a:lnTo>
                  <a:lnTo>
                    <a:pt x="144" y="104"/>
                  </a:lnTo>
                  <a:lnTo>
                    <a:pt x="122" y="123"/>
                  </a:lnTo>
                  <a:lnTo>
                    <a:pt x="103" y="144"/>
                  </a:lnTo>
                  <a:lnTo>
                    <a:pt x="87" y="167"/>
                  </a:lnTo>
                  <a:lnTo>
                    <a:pt x="72" y="190"/>
                  </a:lnTo>
                  <a:lnTo>
                    <a:pt x="60" y="215"/>
                  </a:lnTo>
                  <a:lnTo>
                    <a:pt x="51" y="242"/>
                  </a:lnTo>
                  <a:lnTo>
                    <a:pt x="43" y="271"/>
                  </a:lnTo>
                  <a:lnTo>
                    <a:pt x="39" y="299"/>
                  </a:lnTo>
                  <a:lnTo>
                    <a:pt x="37" y="330"/>
                  </a:lnTo>
                  <a:lnTo>
                    <a:pt x="37" y="330"/>
                  </a:lnTo>
                  <a:lnTo>
                    <a:pt x="39" y="359"/>
                  </a:lnTo>
                  <a:lnTo>
                    <a:pt x="43" y="387"/>
                  </a:lnTo>
                  <a:lnTo>
                    <a:pt x="51" y="416"/>
                  </a:lnTo>
                  <a:lnTo>
                    <a:pt x="60" y="443"/>
                  </a:lnTo>
                  <a:lnTo>
                    <a:pt x="72" y="468"/>
                  </a:lnTo>
                  <a:lnTo>
                    <a:pt x="87" y="492"/>
                  </a:lnTo>
                  <a:lnTo>
                    <a:pt x="103" y="514"/>
                  </a:lnTo>
                  <a:lnTo>
                    <a:pt x="122" y="535"/>
                  </a:lnTo>
                  <a:lnTo>
                    <a:pt x="144" y="554"/>
                  </a:lnTo>
                  <a:lnTo>
                    <a:pt x="166" y="570"/>
                  </a:lnTo>
                  <a:lnTo>
                    <a:pt x="189" y="585"/>
                  </a:lnTo>
                  <a:lnTo>
                    <a:pt x="215" y="597"/>
                  </a:lnTo>
                  <a:lnTo>
                    <a:pt x="242" y="608"/>
                  </a:lnTo>
                  <a:lnTo>
                    <a:pt x="270" y="615"/>
                  </a:lnTo>
                  <a:lnTo>
                    <a:pt x="299" y="619"/>
                  </a:lnTo>
                  <a:lnTo>
                    <a:pt x="329" y="620"/>
                  </a:lnTo>
                  <a:lnTo>
                    <a:pt x="329" y="620"/>
                  </a:lnTo>
                  <a:lnTo>
                    <a:pt x="359" y="619"/>
                  </a:lnTo>
                  <a:lnTo>
                    <a:pt x="387" y="615"/>
                  </a:lnTo>
                  <a:lnTo>
                    <a:pt x="415" y="608"/>
                  </a:lnTo>
                  <a:lnTo>
                    <a:pt x="442" y="597"/>
                  </a:lnTo>
                  <a:lnTo>
                    <a:pt x="467" y="585"/>
                  </a:lnTo>
                  <a:lnTo>
                    <a:pt x="492" y="570"/>
                  </a:lnTo>
                  <a:lnTo>
                    <a:pt x="513" y="554"/>
                  </a:lnTo>
                  <a:lnTo>
                    <a:pt x="535" y="535"/>
                  </a:lnTo>
                  <a:lnTo>
                    <a:pt x="553" y="514"/>
                  </a:lnTo>
                  <a:lnTo>
                    <a:pt x="570" y="492"/>
                  </a:lnTo>
                  <a:lnTo>
                    <a:pt x="584" y="468"/>
                  </a:lnTo>
                  <a:lnTo>
                    <a:pt x="596" y="443"/>
                  </a:lnTo>
                  <a:lnTo>
                    <a:pt x="607" y="416"/>
                  </a:lnTo>
                  <a:lnTo>
                    <a:pt x="614" y="387"/>
                  </a:lnTo>
                  <a:lnTo>
                    <a:pt x="618" y="359"/>
                  </a:lnTo>
                  <a:lnTo>
                    <a:pt x="619" y="330"/>
                  </a:lnTo>
                  <a:lnTo>
                    <a:pt x="619" y="330"/>
                  </a:lnTo>
                  <a:lnTo>
                    <a:pt x="618" y="299"/>
                  </a:lnTo>
                  <a:lnTo>
                    <a:pt x="614" y="271"/>
                  </a:lnTo>
                  <a:lnTo>
                    <a:pt x="607" y="242"/>
                  </a:lnTo>
                  <a:lnTo>
                    <a:pt x="596" y="215"/>
                  </a:lnTo>
                  <a:lnTo>
                    <a:pt x="584" y="190"/>
                  </a:lnTo>
                  <a:lnTo>
                    <a:pt x="570" y="167"/>
                  </a:lnTo>
                  <a:lnTo>
                    <a:pt x="553" y="144"/>
                  </a:lnTo>
                  <a:lnTo>
                    <a:pt x="535" y="123"/>
                  </a:lnTo>
                  <a:lnTo>
                    <a:pt x="513" y="104"/>
                  </a:lnTo>
                  <a:lnTo>
                    <a:pt x="492" y="88"/>
                  </a:lnTo>
                  <a:lnTo>
                    <a:pt x="467" y="73"/>
                  </a:lnTo>
                  <a:lnTo>
                    <a:pt x="442" y="61"/>
                  </a:lnTo>
                  <a:lnTo>
                    <a:pt x="415" y="51"/>
                  </a:lnTo>
                  <a:lnTo>
                    <a:pt x="387" y="43"/>
                  </a:lnTo>
                  <a:lnTo>
                    <a:pt x="359" y="39"/>
                  </a:lnTo>
                  <a:lnTo>
                    <a:pt x="329" y="38"/>
                  </a:lnTo>
                  <a:lnTo>
                    <a:pt x="329"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8" name="Freeform 188">
              <a:extLst>
                <a:ext uri="{FF2B5EF4-FFF2-40B4-BE49-F238E27FC236}">
                  <a16:creationId xmlns:a16="http://schemas.microsoft.com/office/drawing/2014/main" id="{1A185546-0ED9-4E71-BD42-1D61FEEDFE15}"/>
                </a:ext>
              </a:extLst>
            </p:cNvPr>
            <p:cNvSpPr>
              <a:spLocks/>
            </p:cNvSpPr>
            <p:nvPr/>
          </p:nvSpPr>
          <p:spPr bwMode="auto">
            <a:xfrm>
              <a:off x="5951538" y="6028373"/>
              <a:ext cx="293688" cy="198438"/>
            </a:xfrm>
            <a:custGeom>
              <a:avLst/>
              <a:gdLst>
                <a:gd name="T0" fmla="*/ 346 w 369"/>
                <a:gd name="T1" fmla="*/ 0 h 250"/>
                <a:gd name="T2" fmla="*/ 135 w 369"/>
                <a:gd name="T3" fmla="*/ 211 h 250"/>
                <a:gd name="T4" fmla="*/ 22 w 369"/>
                <a:gd name="T5" fmla="*/ 97 h 250"/>
                <a:gd name="T6" fmla="*/ 0 w 369"/>
                <a:gd name="T7" fmla="*/ 119 h 250"/>
                <a:gd name="T8" fmla="*/ 125 w 369"/>
                <a:gd name="T9" fmla="*/ 244 h 250"/>
                <a:gd name="T10" fmla="*/ 125 w 369"/>
                <a:gd name="T11" fmla="*/ 244 h 250"/>
                <a:gd name="T12" fmla="*/ 130 w 369"/>
                <a:gd name="T13" fmla="*/ 248 h 250"/>
                <a:gd name="T14" fmla="*/ 135 w 369"/>
                <a:gd name="T15" fmla="*/ 250 h 250"/>
                <a:gd name="T16" fmla="*/ 135 w 369"/>
                <a:gd name="T17" fmla="*/ 250 h 250"/>
                <a:gd name="T18" fmla="*/ 142 w 369"/>
                <a:gd name="T19" fmla="*/ 248 h 250"/>
                <a:gd name="T20" fmla="*/ 147 w 369"/>
                <a:gd name="T21" fmla="*/ 244 h 250"/>
                <a:gd name="T22" fmla="*/ 369 w 369"/>
                <a:gd name="T23" fmla="*/ 23 h 250"/>
                <a:gd name="T24" fmla="*/ 346 w 369"/>
                <a:gd name="T2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250">
                  <a:moveTo>
                    <a:pt x="346" y="0"/>
                  </a:moveTo>
                  <a:lnTo>
                    <a:pt x="135" y="211"/>
                  </a:lnTo>
                  <a:lnTo>
                    <a:pt x="22" y="97"/>
                  </a:lnTo>
                  <a:lnTo>
                    <a:pt x="0" y="119"/>
                  </a:lnTo>
                  <a:lnTo>
                    <a:pt x="125" y="244"/>
                  </a:lnTo>
                  <a:lnTo>
                    <a:pt x="125" y="244"/>
                  </a:lnTo>
                  <a:lnTo>
                    <a:pt x="130" y="248"/>
                  </a:lnTo>
                  <a:lnTo>
                    <a:pt x="135" y="250"/>
                  </a:lnTo>
                  <a:lnTo>
                    <a:pt x="135" y="250"/>
                  </a:lnTo>
                  <a:lnTo>
                    <a:pt x="142" y="248"/>
                  </a:lnTo>
                  <a:lnTo>
                    <a:pt x="147" y="244"/>
                  </a:lnTo>
                  <a:lnTo>
                    <a:pt x="369" y="23"/>
                  </a:lnTo>
                  <a:lnTo>
                    <a:pt x="34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32" name="Group 31">
            <a:extLst>
              <a:ext uri="{FF2B5EF4-FFF2-40B4-BE49-F238E27FC236}">
                <a16:creationId xmlns:a16="http://schemas.microsoft.com/office/drawing/2014/main" id="{E796B7DC-D83C-4B38-B8E5-8393C79D5FE7}"/>
              </a:ext>
            </a:extLst>
          </p:cNvPr>
          <p:cNvGrpSpPr>
            <a:grpSpLocks noChangeAspect="1"/>
          </p:cNvGrpSpPr>
          <p:nvPr/>
        </p:nvGrpSpPr>
        <p:grpSpPr>
          <a:xfrm>
            <a:off x="754801" y="3980397"/>
            <a:ext cx="330000" cy="328997"/>
            <a:chOff x="5834063" y="5856923"/>
            <a:chExt cx="522288" cy="520700"/>
          </a:xfrm>
          <a:solidFill>
            <a:schemeClr val="accent1"/>
          </a:solidFill>
        </p:grpSpPr>
        <p:sp>
          <p:nvSpPr>
            <p:cNvPr id="33" name="Freeform 44">
              <a:extLst>
                <a:ext uri="{FF2B5EF4-FFF2-40B4-BE49-F238E27FC236}">
                  <a16:creationId xmlns:a16="http://schemas.microsoft.com/office/drawing/2014/main" id="{4DBCD8D1-C2A4-4EEC-8A29-47AED0C60A18}"/>
                </a:ext>
              </a:extLst>
            </p:cNvPr>
            <p:cNvSpPr>
              <a:spLocks noEditPoints="1"/>
            </p:cNvSpPr>
            <p:nvPr/>
          </p:nvSpPr>
          <p:spPr bwMode="auto">
            <a:xfrm>
              <a:off x="5834063" y="5856923"/>
              <a:ext cx="522288" cy="520700"/>
            </a:xfrm>
            <a:custGeom>
              <a:avLst/>
              <a:gdLst>
                <a:gd name="T0" fmla="*/ 312 w 657"/>
                <a:gd name="T1" fmla="*/ 658 h 658"/>
                <a:gd name="T2" fmla="*/ 262 w 657"/>
                <a:gd name="T3" fmla="*/ 651 h 658"/>
                <a:gd name="T4" fmla="*/ 201 w 657"/>
                <a:gd name="T5" fmla="*/ 632 h 658"/>
                <a:gd name="T6" fmla="*/ 119 w 657"/>
                <a:gd name="T7" fmla="*/ 582 h 658"/>
                <a:gd name="T8" fmla="*/ 56 w 657"/>
                <a:gd name="T9" fmla="*/ 512 h 658"/>
                <a:gd name="T10" fmla="*/ 15 w 657"/>
                <a:gd name="T11" fmla="*/ 426 h 658"/>
                <a:gd name="T12" fmla="*/ 4 w 657"/>
                <a:gd name="T13" fmla="*/ 379 h 658"/>
                <a:gd name="T14" fmla="*/ 0 w 657"/>
                <a:gd name="T15" fmla="*/ 330 h 658"/>
                <a:gd name="T16" fmla="*/ 1 w 657"/>
                <a:gd name="T17" fmla="*/ 296 h 658"/>
                <a:gd name="T18" fmla="*/ 10 w 657"/>
                <a:gd name="T19" fmla="*/ 248 h 658"/>
                <a:gd name="T20" fmla="*/ 40 w 657"/>
                <a:gd name="T21" fmla="*/ 172 h 658"/>
                <a:gd name="T22" fmla="*/ 96 w 657"/>
                <a:gd name="T23" fmla="*/ 97 h 658"/>
                <a:gd name="T24" fmla="*/ 172 w 657"/>
                <a:gd name="T25" fmla="*/ 39 h 658"/>
                <a:gd name="T26" fmla="*/ 247 w 657"/>
                <a:gd name="T27" fmla="*/ 11 h 658"/>
                <a:gd name="T28" fmla="*/ 295 w 657"/>
                <a:gd name="T29" fmla="*/ 2 h 658"/>
                <a:gd name="T30" fmla="*/ 329 w 657"/>
                <a:gd name="T31" fmla="*/ 0 h 658"/>
                <a:gd name="T32" fmla="*/ 379 w 657"/>
                <a:gd name="T33" fmla="*/ 4 h 658"/>
                <a:gd name="T34" fmla="*/ 426 w 657"/>
                <a:gd name="T35" fmla="*/ 15 h 658"/>
                <a:gd name="T36" fmla="*/ 512 w 657"/>
                <a:gd name="T37" fmla="*/ 57 h 658"/>
                <a:gd name="T38" fmla="*/ 582 w 657"/>
                <a:gd name="T39" fmla="*/ 120 h 658"/>
                <a:gd name="T40" fmla="*/ 631 w 657"/>
                <a:gd name="T41" fmla="*/ 201 h 658"/>
                <a:gd name="T42" fmla="*/ 650 w 657"/>
                <a:gd name="T43" fmla="*/ 262 h 658"/>
                <a:gd name="T44" fmla="*/ 657 w 657"/>
                <a:gd name="T45" fmla="*/ 312 h 658"/>
                <a:gd name="T46" fmla="*/ 657 w 657"/>
                <a:gd name="T47" fmla="*/ 346 h 658"/>
                <a:gd name="T48" fmla="*/ 650 w 657"/>
                <a:gd name="T49" fmla="*/ 396 h 658"/>
                <a:gd name="T50" fmla="*/ 631 w 657"/>
                <a:gd name="T51" fmla="*/ 457 h 658"/>
                <a:gd name="T52" fmla="*/ 582 w 657"/>
                <a:gd name="T53" fmla="*/ 538 h 658"/>
                <a:gd name="T54" fmla="*/ 512 w 657"/>
                <a:gd name="T55" fmla="*/ 603 h 658"/>
                <a:gd name="T56" fmla="*/ 426 w 657"/>
                <a:gd name="T57" fmla="*/ 643 h 658"/>
                <a:gd name="T58" fmla="*/ 379 w 657"/>
                <a:gd name="T59" fmla="*/ 655 h 658"/>
                <a:gd name="T60" fmla="*/ 329 w 657"/>
                <a:gd name="T61" fmla="*/ 658 h 658"/>
                <a:gd name="T62" fmla="*/ 329 w 657"/>
                <a:gd name="T63" fmla="*/ 38 h 658"/>
                <a:gd name="T64" fmla="*/ 242 w 657"/>
                <a:gd name="T65" fmla="*/ 51 h 658"/>
                <a:gd name="T66" fmla="*/ 166 w 657"/>
                <a:gd name="T67" fmla="*/ 88 h 658"/>
                <a:gd name="T68" fmla="*/ 103 w 657"/>
                <a:gd name="T69" fmla="*/ 144 h 658"/>
                <a:gd name="T70" fmla="*/ 60 w 657"/>
                <a:gd name="T71" fmla="*/ 215 h 658"/>
                <a:gd name="T72" fmla="*/ 39 w 657"/>
                <a:gd name="T73" fmla="*/ 299 h 658"/>
                <a:gd name="T74" fmla="*/ 39 w 657"/>
                <a:gd name="T75" fmla="*/ 359 h 658"/>
                <a:gd name="T76" fmla="*/ 60 w 657"/>
                <a:gd name="T77" fmla="*/ 443 h 658"/>
                <a:gd name="T78" fmla="*/ 103 w 657"/>
                <a:gd name="T79" fmla="*/ 514 h 658"/>
                <a:gd name="T80" fmla="*/ 166 w 657"/>
                <a:gd name="T81" fmla="*/ 570 h 658"/>
                <a:gd name="T82" fmla="*/ 242 w 657"/>
                <a:gd name="T83" fmla="*/ 608 h 658"/>
                <a:gd name="T84" fmla="*/ 329 w 657"/>
                <a:gd name="T85" fmla="*/ 620 h 658"/>
                <a:gd name="T86" fmla="*/ 387 w 657"/>
                <a:gd name="T87" fmla="*/ 615 h 658"/>
                <a:gd name="T88" fmla="*/ 467 w 657"/>
                <a:gd name="T89" fmla="*/ 585 h 658"/>
                <a:gd name="T90" fmla="*/ 535 w 657"/>
                <a:gd name="T91" fmla="*/ 535 h 658"/>
                <a:gd name="T92" fmla="*/ 584 w 657"/>
                <a:gd name="T93" fmla="*/ 468 h 658"/>
                <a:gd name="T94" fmla="*/ 614 w 657"/>
                <a:gd name="T95" fmla="*/ 387 h 658"/>
                <a:gd name="T96" fmla="*/ 619 w 657"/>
                <a:gd name="T97" fmla="*/ 330 h 658"/>
                <a:gd name="T98" fmla="*/ 607 w 657"/>
                <a:gd name="T99" fmla="*/ 242 h 658"/>
                <a:gd name="T100" fmla="*/ 570 w 657"/>
                <a:gd name="T101" fmla="*/ 167 h 658"/>
                <a:gd name="T102" fmla="*/ 513 w 657"/>
                <a:gd name="T103" fmla="*/ 104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8"/>
                  </a:lnTo>
                  <a:lnTo>
                    <a:pt x="295" y="656"/>
                  </a:lnTo>
                  <a:lnTo>
                    <a:pt x="278" y="655"/>
                  </a:lnTo>
                  <a:lnTo>
                    <a:pt x="262" y="651"/>
                  </a:lnTo>
                  <a:lnTo>
                    <a:pt x="247" y="648"/>
                  </a:lnTo>
                  <a:lnTo>
                    <a:pt x="231" y="643"/>
                  </a:lnTo>
                  <a:lnTo>
                    <a:pt x="201" y="632"/>
                  </a:lnTo>
                  <a:lnTo>
                    <a:pt x="172" y="619"/>
                  </a:lnTo>
                  <a:lnTo>
                    <a:pt x="145" y="603"/>
                  </a:lnTo>
                  <a:lnTo>
                    <a:pt x="119" y="582"/>
                  </a:lnTo>
                  <a:lnTo>
                    <a:pt x="96" y="562"/>
                  </a:lnTo>
                  <a:lnTo>
                    <a:pt x="75" y="538"/>
                  </a:lnTo>
                  <a:lnTo>
                    <a:pt x="56" y="512"/>
                  </a:lnTo>
                  <a:lnTo>
                    <a:pt x="40" y="486"/>
                  </a:lnTo>
                  <a:lnTo>
                    <a:pt x="25" y="457"/>
                  </a:lnTo>
                  <a:lnTo>
                    <a:pt x="15" y="426"/>
                  </a:lnTo>
                  <a:lnTo>
                    <a:pt x="10" y="412"/>
                  </a:lnTo>
                  <a:lnTo>
                    <a:pt x="6" y="396"/>
                  </a:lnTo>
                  <a:lnTo>
                    <a:pt x="4" y="379"/>
                  </a:lnTo>
                  <a:lnTo>
                    <a:pt x="1" y="363"/>
                  </a:lnTo>
                  <a:lnTo>
                    <a:pt x="0" y="346"/>
                  </a:lnTo>
                  <a:lnTo>
                    <a:pt x="0" y="330"/>
                  </a:lnTo>
                  <a:lnTo>
                    <a:pt x="0" y="330"/>
                  </a:lnTo>
                  <a:lnTo>
                    <a:pt x="0" y="312"/>
                  </a:lnTo>
                  <a:lnTo>
                    <a:pt x="1" y="296"/>
                  </a:lnTo>
                  <a:lnTo>
                    <a:pt x="4" y="279"/>
                  </a:lnTo>
                  <a:lnTo>
                    <a:pt x="6" y="262"/>
                  </a:lnTo>
                  <a:lnTo>
                    <a:pt x="10" y="248"/>
                  </a:lnTo>
                  <a:lnTo>
                    <a:pt x="15" y="232"/>
                  </a:lnTo>
                  <a:lnTo>
                    <a:pt x="25" y="201"/>
                  </a:lnTo>
                  <a:lnTo>
                    <a:pt x="40" y="172"/>
                  </a:lnTo>
                  <a:lnTo>
                    <a:pt x="56" y="146"/>
                  </a:lnTo>
                  <a:lnTo>
                    <a:pt x="75" y="120"/>
                  </a:lnTo>
                  <a:lnTo>
                    <a:pt x="96" y="97"/>
                  </a:lnTo>
                  <a:lnTo>
                    <a:pt x="119" y="76"/>
                  </a:lnTo>
                  <a:lnTo>
                    <a:pt x="145" y="57"/>
                  </a:lnTo>
                  <a:lnTo>
                    <a:pt x="172" y="39"/>
                  </a:lnTo>
                  <a:lnTo>
                    <a:pt x="201" y="26"/>
                  </a:lnTo>
                  <a:lnTo>
                    <a:pt x="231" y="15"/>
                  </a:lnTo>
                  <a:lnTo>
                    <a:pt x="247" y="11"/>
                  </a:lnTo>
                  <a:lnTo>
                    <a:pt x="262" y="7"/>
                  </a:lnTo>
                  <a:lnTo>
                    <a:pt x="278" y="4"/>
                  </a:lnTo>
                  <a:lnTo>
                    <a:pt x="295" y="2"/>
                  </a:lnTo>
                  <a:lnTo>
                    <a:pt x="312" y="0"/>
                  </a:lnTo>
                  <a:lnTo>
                    <a:pt x="329" y="0"/>
                  </a:lnTo>
                  <a:lnTo>
                    <a:pt x="329" y="0"/>
                  </a:lnTo>
                  <a:lnTo>
                    <a:pt x="345" y="0"/>
                  </a:lnTo>
                  <a:lnTo>
                    <a:pt x="363" y="2"/>
                  </a:lnTo>
                  <a:lnTo>
                    <a:pt x="379" y="4"/>
                  </a:lnTo>
                  <a:lnTo>
                    <a:pt x="395" y="7"/>
                  </a:lnTo>
                  <a:lnTo>
                    <a:pt x="411" y="11"/>
                  </a:lnTo>
                  <a:lnTo>
                    <a:pt x="426" y="15"/>
                  </a:lnTo>
                  <a:lnTo>
                    <a:pt x="457" y="26"/>
                  </a:lnTo>
                  <a:lnTo>
                    <a:pt x="485" y="39"/>
                  </a:lnTo>
                  <a:lnTo>
                    <a:pt x="512" y="57"/>
                  </a:lnTo>
                  <a:lnTo>
                    <a:pt x="537" y="76"/>
                  </a:lnTo>
                  <a:lnTo>
                    <a:pt x="562" y="97"/>
                  </a:lnTo>
                  <a:lnTo>
                    <a:pt x="582" y="120"/>
                  </a:lnTo>
                  <a:lnTo>
                    <a:pt x="602" y="146"/>
                  </a:lnTo>
                  <a:lnTo>
                    <a:pt x="618" y="172"/>
                  </a:lnTo>
                  <a:lnTo>
                    <a:pt x="631" y="201"/>
                  </a:lnTo>
                  <a:lnTo>
                    <a:pt x="642" y="232"/>
                  </a:lnTo>
                  <a:lnTo>
                    <a:pt x="648" y="248"/>
                  </a:lnTo>
                  <a:lnTo>
                    <a:pt x="650" y="262"/>
                  </a:lnTo>
                  <a:lnTo>
                    <a:pt x="654" y="279"/>
                  </a:lnTo>
                  <a:lnTo>
                    <a:pt x="656" y="296"/>
                  </a:lnTo>
                  <a:lnTo>
                    <a:pt x="657" y="312"/>
                  </a:lnTo>
                  <a:lnTo>
                    <a:pt x="657" y="330"/>
                  </a:lnTo>
                  <a:lnTo>
                    <a:pt x="657" y="330"/>
                  </a:lnTo>
                  <a:lnTo>
                    <a:pt x="657" y="346"/>
                  </a:lnTo>
                  <a:lnTo>
                    <a:pt x="656" y="363"/>
                  </a:lnTo>
                  <a:lnTo>
                    <a:pt x="654" y="379"/>
                  </a:lnTo>
                  <a:lnTo>
                    <a:pt x="650" y="396"/>
                  </a:lnTo>
                  <a:lnTo>
                    <a:pt x="648" y="412"/>
                  </a:lnTo>
                  <a:lnTo>
                    <a:pt x="642" y="426"/>
                  </a:lnTo>
                  <a:lnTo>
                    <a:pt x="631" y="457"/>
                  </a:lnTo>
                  <a:lnTo>
                    <a:pt x="618" y="486"/>
                  </a:lnTo>
                  <a:lnTo>
                    <a:pt x="602" y="512"/>
                  </a:lnTo>
                  <a:lnTo>
                    <a:pt x="582" y="538"/>
                  </a:lnTo>
                  <a:lnTo>
                    <a:pt x="562" y="562"/>
                  </a:lnTo>
                  <a:lnTo>
                    <a:pt x="537" y="582"/>
                  </a:lnTo>
                  <a:lnTo>
                    <a:pt x="512" y="603"/>
                  </a:lnTo>
                  <a:lnTo>
                    <a:pt x="485" y="619"/>
                  </a:lnTo>
                  <a:lnTo>
                    <a:pt x="457" y="632"/>
                  </a:lnTo>
                  <a:lnTo>
                    <a:pt x="426" y="643"/>
                  </a:lnTo>
                  <a:lnTo>
                    <a:pt x="411" y="648"/>
                  </a:lnTo>
                  <a:lnTo>
                    <a:pt x="395" y="651"/>
                  </a:lnTo>
                  <a:lnTo>
                    <a:pt x="379" y="655"/>
                  </a:lnTo>
                  <a:lnTo>
                    <a:pt x="363" y="656"/>
                  </a:lnTo>
                  <a:lnTo>
                    <a:pt x="345" y="658"/>
                  </a:lnTo>
                  <a:lnTo>
                    <a:pt x="329" y="658"/>
                  </a:lnTo>
                  <a:lnTo>
                    <a:pt x="329" y="658"/>
                  </a:lnTo>
                  <a:close/>
                  <a:moveTo>
                    <a:pt x="329" y="38"/>
                  </a:moveTo>
                  <a:lnTo>
                    <a:pt x="329" y="38"/>
                  </a:lnTo>
                  <a:lnTo>
                    <a:pt x="299" y="39"/>
                  </a:lnTo>
                  <a:lnTo>
                    <a:pt x="270" y="43"/>
                  </a:lnTo>
                  <a:lnTo>
                    <a:pt x="242" y="51"/>
                  </a:lnTo>
                  <a:lnTo>
                    <a:pt x="215" y="61"/>
                  </a:lnTo>
                  <a:lnTo>
                    <a:pt x="189" y="73"/>
                  </a:lnTo>
                  <a:lnTo>
                    <a:pt x="166" y="88"/>
                  </a:lnTo>
                  <a:lnTo>
                    <a:pt x="144" y="104"/>
                  </a:lnTo>
                  <a:lnTo>
                    <a:pt x="122" y="123"/>
                  </a:lnTo>
                  <a:lnTo>
                    <a:pt x="103" y="144"/>
                  </a:lnTo>
                  <a:lnTo>
                    <a:pt x="87" y="167"/>
                  </a:lnTo>
                  <a:lnTo>
                    <a:pt x="72" y="190"/>
                  </a:lnTo>
                  <a:lnTo>
                    <a:pt x="60" y="215"/>
                  </a:lnTo>
                  <a:lnTo>
                    <a:pt x="51" y="242"/>
                  </a:lnTo>
                  <a:lnTo>
                    <a:pt x="43" y="271"/>
                  </a:lnTo>
                  <a:lnTo>
                    <a:pt x="39" y="299"/>
                  </a:lnTo>
                  <a:lnTo>
                    <a:pt x="37" y="330"/>
                  </a:lnTo>
                  <a:lnTo>
                    <a:pt x="37" y="330"/>
                  </a:lnTo>
                  <a:lnTo>
                    <a:pt x="39" y="359"/>
                  </a:lnTo>
                  <a:lnTo>
                    <a:pt x="43" y="387"/>
                  </a:lnTo>
                  <a:lnTo>
                    <a:pt x="51" y="416"/>
                  </a:lnTo>
                  <a:lnTo>
                    <a:pt x="60" y="443"/>
                  </a:lnTo>
                  <a:lnTo>
                    <a:pt x="72" y="468"/>
                  </a:lnTo>
                  <a:lnTo>
                    <a:pt x="87" y="492"/>
                  </a:lnTo>
                  <a:lnTo>
                    <a:pt x="103" y="514"/>
                  </a:lnTo>
                  <a:lnTo>
                    <a:pt x="122" y="535"/>
                  </a:lnTo>
                  <a:lnTo>
                    <a:pt x="144" y="554"/>
                  </a:lnTo>
                  <a:lnTo>
                    <a:pt x="166" y="570"/>
                  </a:lnTo>
                  <a:lnTo>
                    <a:pt x="189" y="585"/>
                  </a:lnTo>
                  <a:lnTo>
                    <a:pt x="215" y="597"/>
                  </a:lnTo>
                  <a:lnTo>
                    <a:pt x="242" y="608"/>
                  </a:lnTo>
                  <a:lnTo>
                    <a:pt x="270" y="615"/>
                  </a:lnTo>
                  <a:lnTo>
                    <a:pt x="299" y="619"/>
                  </a:lnTo>
                  <a:lnTo>
                    <a:pt x="329" y="620"/>
                  </a:lnTo>
                  <a:lnTo>
                    <a:pt x="329" y="620"/>
                  </a:lnTo>
                  <a:lnTo>
                    <a:pt x="359" y="619"/>
                  </a:lnTo>
                  <a:lnTo>
                    <a:pt x="387" y="615"/>
                  </a:lnTo>
                  <a:lnTo>
                    <a:pt x="415" y="608"/>
                  </a:lnTo>
                  <a:lnTo>
                    <a:pt x="442" y="597"/>
                  </a:lnTo>
                  <a:lnTo>
                    <a:pt x="467" y="585"/>
                  </a:lnTo>
                  <a:lnTo>
                    <a:pt x="492" y="570"/>
                  </a:lnTo>
                  <a:lnTo>
                    <a:pt x="513" y="554"/>
                  </a:lnTo>
                  <a:lnTo>
                    <a:pt x="535" y="535"/>
                  </a:lnTo>
                  <a:lnTo>
                    <a:pt x="553" y="514"/>
                  </a:lnTo>
                  <a:lnTo>
                    <a:pt x="570" y="492"/>
                  </a:lnTo>
                  <a:lnTo>
                    <a:pt x="584" y="468"/>
                  </a:lnTo>
                  <a:lnTo>
                    <a:pt x="596" y="443"/>
                  </a:lnTo>
                  <a:lnTo>
                    <a:pt x="607" y="416"/>
                  </a:lnTo>
                  <a:lnTo>
                    <a:pt x="614" y="387"/>
                  </a:lnTo>
                  <a:lnTo>
                    <a:pt x="618" y="359"/>
                  </a:lnTo>
                  <a:lnTo>
                    <a:pt x="619" y="330"/>
                  </a:lnTo>
                  <a:lnTo>
                    <a:pt x="619" y="330"/>
                  </a:lnTo>
                  <a:lnTo>
                    <a:pt x="618" y="299"/>
                  </a:lnTo>
                  <a:lnTo>
                    <a:pt x="614" y="271"/>
                  </a:lnTo>
                  <a:lnTo>
                    <a:pt x="607" y="242"/>
                  </a:lnTo>
                  <a:lnTo>
                    <a:pt x="596" y="215"/>
                  </a:lnTo>
                  <a:lnTo>
                    <a:pt x="584" y="190"/>
                  </a:lnTo>
                  <a:lnTo>
                    <a:pt x="570" y="167"/>
                  </a:lnTo>
                  <a:lnTo>
                    <a:pt x="553" y="144"/>
                  </a:lnTo>
                  <a:lnTo>
                    <a:pt x="535" y="123"/>
                  </a:lnTo>
                  <a:lnTo>
                    <a:pt x="513" y="104"/>
                  </a:lnTo>
                  <a:lnTo>
                    <a:pt x="492" y="88"/>
                  </a:lnTo>
                  <a:lnTo>
                    <a:pt x="467" y="73"/>
                  </a:lnTo>
                  <a:lnTo>
                    <a:pt x="442" y="61"/>
                  </a:lnTo>
                  <a:lnTo>
                    <a:pt x="415" y="51"/>
                  </a:lnTo>
                  <a:lnTo>
                    <a:pt x="387" y="43"/>
                  </a:lnTo>
                  <a:lnTo>
                    <a:pt x="359" y="39"/>
                  </a:lnTo>
                  <a:lnTo>
                    <a:pt x="329" y="38"/>
                  </a:lnTo>
                  <a:lnTo>
                    <a:pt x="329"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 name="Freeform 188">
              <a:extLst>
                <a:ext uri="{FF2B5EF4-FFF2-40B4-BE49-F238E27FC236}">
                  <a16:creationId xmlns:a16="http://schemas.microsoft.com/office/drawing/2014/main" id="{B0E62E04-B491-40BA-9591-AA2A369C4C1C}"/>
                </a:ext>
              </a:extLst>
            </p:cNvPr>
            <p:cNvSpPr>
              <a:spLocks/>
            </p:cNvSpPr>
            <p:nvPr/>
          </p:nvSpPr>
          <p:spPr bwMode="auto">
            <a:xfrm>
              <a:off x="5951538" y="6028373"/>
              <a:ext cx="293688" cy="198438"/>
            </a:xfrm>
            <a:custGeom>
              <a:avLst/>
              <a:gdLst>
                <a:gd name="T0" fmla="*/ 346 w 369"/>
                <a:gd name="T1" fmla="*/ 0 h 250"/>
                <a:gd name="T2" fmla="*/ 135 w 369"/>
                <a:gd name="T3" fmla="*/ 211 h 250"/>
                <a:gd name="T4" fmla="*/ 22 w 369"/>
                <a:gd name="T5" fmla="*/ 97 h 250"/>
                <a:gd name="T6" fmla="*/ 0 w 369"/>
                <a:gd name="T7" fmla="*/ 119 h 250"/>
                <a:gd name="T8" fmla="*/ 125 w 369"/>
                <a:gd name="T9" fmla="*/ 244 h 250"/>
                <a:gd name="T10" fmla="*/ 125 w 369"/>
                <a:gd name="T11" fmla="*/ 244 h 250"/>
                <a:gd name="T12" fmla="*/ 130 w 369"/>
                <a:gd name="T13" fmla="*/ 248 h 250"/>
                <a:gd name="T14" fmla="*/ 135 w 369"/>
                <a:gd name="T15" fmla="*/ 250 h 250"/>
                <a:gd name="T16" fmla="*/ 135 w 369"/>
                <a:gd name="T17" fmla="*/ 250 h 250"/>
                <a:gd name="T18" fmla="*/ 142 w 369"/>
                <a:gd name="T19" fmla="*/ 248 h 250"/>
                <a:gd name="T20" fmla="*/ 147 w 369"/>
                <a:gd name="T21" fmla="*/ 244 h 250"/>
                <a:gd name="T22" fmla="*/ 369 w 369"/>
                <a:gd name="T23" fmla="*/ 23 h 250"/>
                <a:gd name="T24" fmla="*/ 346 w 369"/>
                <a:gd name="T2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250">
                  <a:moveTo>
                    <a:pt x="346" y="0"/>
                  </a:moveTo>
                  <a:lnTo>
                    <a:pt x="135" y="211"/>
                  </a:lnTo>
                  <a:lnTo>
                    <a:pt x="22" y="97"/>
                  </a:lnTo>
                  <a:lnTo>
                    <a:pt x="0" y="119"/>
                  </a:lnTo>
                  <a:lnTo>
                    <a:pt x="125" y="244"/>
                  </a:lnTo>
                  <a:lnTo>
                    <a:pt x="125" y="244"/>
                  </a:lnTo>
                  <a:lnTo>
                    <a:pt x="130" y="248"/>
                  </a:lnTo>
                  <a:lnTo>
                    <a:pt x="135" y="250"/>
                  </a:lnTo>
                  <a:lnTo>
                    <a:pt x="135" y="250"/>
                  </a:lnTo>
                  <a:lnTo>
                    <a:pt x="142" y="248"/>
                  </a:lnTo>
                  <a:lnTo>
                    <a:pt x="147" y="244"/>
                  </a:lnTo>
                  <a:lnTo>
                    <a:pt x="369" y="23"/>
                  </a:lnTo>
                  <a:lnTo>
                    <a:pt x="34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grpSp>
      <p:sp>
        <p:nvSpPr>
          <p:cNvPr id="35" name="TextBox 34">
            <a:extLst>
              <a:ext uri="{FF2B5EF4-FFF2-40B4-BE49-F238E27FC236}">
                <a16:creationId xmlns:a16="http://schemas.microsoft.com/office/drawing/2014/main" id="{FA114D84-B3E5-433D-AF98-ED1CDDD48ABA}"/>
              </a:ext>
            </a:extLst>
          </p:cNvPr>
          <p:cNvSpPr txBox="1"/>
          <p:nvPr/>
        </p:nvSpPr>
        <p:spPr>
          <a:xfrm>
            <a:off x="394933" y="620554"/>
            <a:ext cx="5772478" cy="461665"/>
          </a:xfrm>
          <a:prstGeom prst="rect">
            <a:avLst/>
          </a:prstGeom>
          <a:noFill/>
        </p:spPr>
        <p:txBody>
          <a:bodyPr wrap="none" lIns="91440" tIns="45720" rIns="91440" bIns="45720" rtlCol="0" anchor="t">
            <a:spAutoFit/>
          </a:bodyPr>
          <a:lstStyle/>
          <a:p>
            <a:r>
              <a:rPr lang="en-AU" sz="2400" dirty="0">
                <a:latin typeface="Fira Sans" panose="020B0503050000020004"/>
              </a:rPr>
              <a:t>You must keep your plan active and current:</a:t>
            </a:r>
            <a:endParaRPr lang="en-US" sz="2600" b="1" dirty="0">
              <a:solidFill>
                <a:schemeClr val="tx2"/>
              </a:solidFill>
              <a:latin typeface="Fira Sans"/>
            </a:endParaRPr>
          </a:p>
        </p:txBody>
      </p:sp>
      <p:cxnSp>
        <p:nvCxnSpPr>
          <p:cNvPr id="36" name="Straight Connector 35">
            <a:extLst>
              <a:ext uri="{FF2B5EF4-FFF2-40B4-BE49-F238E27FC236}">
                <a16:creationId xmlns:a16="http://schemas.microsoft.com/office/drawing/2014/main" id="{09F092E5-68EB-4056-97E0-B519D39D96D8}"/>
              </a:ext>
            </a:extLst>
          </p:cNvPr>
          <p:cNvCxnSpPr>
            <a:cxnSpLocks/>
          </p:cNvCxnSpPr>
          <p:nvPr/>
        </p:nvCxnSpPr>
        <p:spPr>
          <a:xfrm>
            <a:off x="509773" y="1082927"/>
            <a:ext cx="7557559"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08D0428-2AC2-45E9-933A-8C5807DB05D8}"/>
              </a:ext>
            </a:extLst>
          </p:cNvPr>
          <p:cNvGrpSpPr>
            <a:grpSpLocks noChangeAspect="1"/>
          </p:cNvGrpSpPr>
          <p:nvPr/>
        </p:nvGrpSpPr>
        <p:grpSpPr>
          <a:xfrm>
            <a:off x="754801" y="5048033"/>
            <a:ext cx="330000" cy="328997"/>
            <a:chOff x="5834063" y="5856923"/>
            <a:chExt cx="522288" cy="520700"/>
          </a:xfrm>
          <a:solidFill>
            <a:schemeClr val="accent1"/>
          </a:solidFill>
        </p:grpSpPr>
        <p:sp>
          <p:nvSpPr>
            <p:cNvPr id="18" name="Freeform 44">
              <a:extLst>
                <a:ext uri="{FF2B5EF4-FFF2-40B4-BE49-F238E27FC236}">
                  <a16:creationId xmlns:a16="http://schemas.microsoft.com/office/drawing/2014/main" id="{63AC8598-C59D-44DC-8DC5-4D3EA84DE70B}"/>
                </a:ext>
              </a:extLst>
            </p:cNvPr>
            <p:cNvSpPr>
              <a:spLocks noEditPoints="1"/>
            </p:cNvSpPr>
            <p:nvPr/>
          </p:nvSpPr>
          <p:spPr bwMode="auto">
            <a:xfrm>
              <a:off x="5834063" y="5856923"/>
              <a:ext cx="522288" cy="520700"/>
            </a:xfrm>
            <a:custGeom>
              <a:avLst/>
              <a:gdLst>
                <a:gd name="T0" fmla="*/ 312 w 657"/>
                <a:gd name="T1" fmla="*/ 658 h 658"/>
                <a:gd name="T2" fmla="*/ 262 w 657"/>
                <a:gd name="T3" fmla="*/ 651 h 658"/>
                <a:gd name="T4" fmla="*/ 201 w 657"/>
                <a:gd name="T5" fmla="*/ 632 h 658"/>
                <a:gd name="T6" fmla="*/ 119 w 657"/>
                <a:gd name="T7" fmla="*/ 582 h 658"/>
                <a:gd name="T8" fmla="*/ 56 w 657"/>
                <a:gd name="T9" fmla="*/ 512 h 658"/>
                <a:gd name="T10" fmla="*/ 15 w 657"/>
                <a:gd name="T11" fmla="*/ 426 h 658"/>
                <a:gd name="T12" fmla="*/ 4 w 657"/>
                <a:gd name="T13" fmla="*/ 379 h 658"/>
                <a:gd name="T14" fmla="*/ 0 w 657"/>
                <a:gd name="T15" fmla="*/ 330 h 658"/>
                <a:gd name="T16" fmla="*/ 1 w 657"/>
                <a:gd name="T17" fmla="*/ 296 h 658"/>
                <a:gd name="T18" fmla="*/ 10 w 657"/>
                <a:gd name="T19" fmla="*/ 248 h 658"/>
                <a:gd name="T20" fmla="*/ 40 w 657"/>
                <a:gd name="T21" fmla="*/ 172 h 658"/>
                <a:gd name="T22" fmla="*/ 96 w 657"/>
                <a:gd name="T23" fmla="*/ 97 h 658"/>
                <a:gd name="T24" fmla="*/ 172 w 657"/>
                <a:gd name="T25" fmla="*/ 39 h 658"/>
                <a:gd name="T26" fmla="*/ 247 w 657"/>
                <a:gd name="T27" fmla="*/ 11 h 658"/>
                <a:gd name="T28" fmla="*/ 295 w 657"/>
                <a:gd name="T29" fmla="*/ 2 h 658"/>
                <a:gd name="T30" fmla="*/ 329 w 657"/>
                <a:gd name="T31" fmla="*/ 0 h 658"/>
                <a:gd name="T32" fmla="*/ 379 w 657"/>
                <a:gd name="T33" fmla="*/ 4 h 658"/>
                <a:gd name="T34" fmla="*/ 426 w 657"/>
                <a:gd name="T35" fmla="*/ 15 h 658"/>
                <a:gd name="T36" fmla="*/ 512 w 657"/>
                <a:gd name="T37" fmla="*/ 57 h 658"/>
                <a:gd name="T38" fmla="*/ 582 w 657"/>
                <a:gd name="T39" fmla="*/ 120 h 658"/>
                <a:gd name="T40" fmla="*/ 631 w 657"/>
                <a:gd name="T41" fmla="*/ 201 h 658"/>
                <a:gd name="T42" fmla="*/ 650 w 657"/>
                <a:gd name="T43" fmla="*/ 262 h 658"/>
                <a:gd name="T44" fmla="*/ 657 w 657"/>
                <a:gd name="T45" fmla="*/ 312 h 658"/>
                <a:gd name="T46" fmla="*/ 657 w 657"/>
                <a:gd name="T47" fmla="*/ 346 h 658"/>
                <a:gd name="T48" fmla="*/ 650 w 657"/>
                <a:gd name="T49" fmla="*/ 396 h 658"/>
                <a:gd name="T50" fmla="*/ 631 w 657"/>
                <a:gd name="T51" fmla="*/ 457 h 658"/>
                <a:gd name="T52" fmla="*/ 582 w 657"/>
                <a:gd name="T53" fmla="*/ 538 h 658"/>
                <a:gd name="T54" fmla="*/ 512 w 657"/>
                <a:gd name="T55" fmla="*/ 603 h 658"/>
                <a:gd name="T56" fmla="*/ 426 w 657"/>
                <a:gd name="T57" fmla="*/ 643 h 658"/>
                <a:gd name="T58" fmla="*/ 379 w 657"/>
                <a:gd name="T59" fmla="*/ 655 h 658"/>
                <a:gd name="T60" fmla="*/ 329 w 657"/>
                <a:gd name="T61" fmla="*/ 658 h 658"/>
                <a:gd name="T62" fmla="*/ 329 w 657"/>
                <a:gd name="T63" fmla="*/ 38 h 658"/>
                <a:gd name="T64" fmla="*/ 242 w 657"/>
                <a:gd name="T65" fmla="*/ 51 h 658"/>
                <a:gd name="T66" fmla="*/ 166 w 657"/>
                <a:gd name="T67" fmla="*/ 88 h 658"/>
                <a:gd name="T68" fmla="*/ 103 w 657"/>
                <a:gd name="T69" fmla="*/ 144 h 658"/>
                <a:gd name="T70" fmla="*/ 60 w 657"/>
                <a:gd name="T71" fmla="*/ 215 h 658"/>
                <a:gd name="T72" fmla="*/ 39 w 657"/>
                <a:gd name="T73" fmla="*/ 299 h 658"/>
                <a:gd name="T74" fmla="*/ 39 w 657"/>
                <a:gd name="T75" fmla="*/ 359 h 658"/>
                <a:gd name="T76" fmla="*/ 60 w 657"/>
                <a:gd name="T77" fmla="*/ 443 h 658"/>
                <a:gd name="T78" fmla="*/ 103 w 657"/>
                <a:gd name="T79" fmla="*/ 514 h 658"/>
                <a:gd name="T80" fmla="*/ 166 w 657"/>
                <a:gd name="T81" fmla="*/ 570 h 658"/>
                <a:gd name="T82" fmla="*/ 242 w 657"/>
                <a:gd name="T83" fmla="*/ 608 h 658"/>
                <a:gd name="T84" fmla="*/ 329 w 657"/>
                <a:gd name="T85" fmla="*/ 620 h 658"/>
                <a:gd name="T86" fmla="*/ 387 w 657"/>
                <a:gd name="T87" fmla="*/ 615 h 658"/>
                <a:gd name="T88" fmla="*/ 467 w 657"/>
                <a:gd name="T89" fmla="*/ 585 h 658"/>
                <a:gd name="T90" fmla="*/ 535 w 657"/>
                <a:gd name="T91" fmla="*/ 535 h 658"/>
                <a:gd name="T92" fmla="*/ 584 w 657"/>
                <a:gd name="T93" fmla="*/ 468 h 658"/>
                <a:gd name="T94" fmla="*/ 614 w 657"/>
                <a:gd name="T95" fmla="*/ 387 h 658"/>
                <a:gd name="T96" fmla="*/ 619 w 657"/>
                <a:gd name="T97" fmla="*/ 330 h 658"/>
                <a:gd name="T98" fmla="*/ 607 w 657"/>
                <a:gd name="T99" fmla="*/ 242 h 658"/>
                <a:gd name="T100" fmla="*/ 570 w 657"/>
                <a:gd name="T101" fmla="*/ 167 h 658"/>
                <a:gd name="T102" fmla="*/ 513 w 657"/>
                <a:gd name="T103" fmla="*/ 104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8"/>
                  </a:lnTo>
                  <a:lnTo>
                    <a:pt x="295" y="656"/>
                  </a:lnTo>
                  <a:lnTo>
                    <a:pt x="278" y="655"/>
                  </a:lnTo>
                  <a:lnTo>
                    <a:pt x="262" y="651"/>
                  </a:lnTo>
                  <a:lnTo>
                    <a:pt x="247" y="648"/>
                  </a:lnTo>
                  <a:lnTo>
                    <a:pt x="231" y="643"/>
                  </a:lnTo>
                  <a:lnTo>
                    <a:pt x="201" y="632"/>
                  </a:lnTo>
                  <a:lnTo>
                    <a:pt x="172" y="619"/>
                  </a:lnTo>
                  <a:lnTo>
                    <a:pt x="145" y="603"/>
                  </a:lnTo>
                  <a:lnTo>
                    <a:pt x="119" y="582"/>
                  </a:lnTo>
                  <a:lnTo>
                    <a:pt x="96" y="562"/>
                  </a:lnTo>
                  <a:lnTo>
                    <a:pt x="75" y="538"/>
                  </a:lnTo>
                  <a:lnTo>
                    <a:pt x="56" y="512"/>
                  </a:lnTo>
                  <a:lnTo>
                    <a:pt x="40" y="486"/>
                  </a:lnTo>
                  <a:lnTo>
                    <a:pt x="25" y="457"/>
                  </a:lnTo>
                  <a:lnTo>
                    <a:pt x="15" y="426"/>
                  </a:lnTo>
                  <a:lnTo>
                    <a:pt x="10" y="412"/>
                  </a:lnTo>
                  <a:lnTo>
                    <a:pt x="6" y="396"/>
                  </a:lnTo>
                  <a:lnTo>
                    <a:pt x="4" y="379"/>
                  </a:lnTo>
                  <a:lnTo>
                    <a:pt x="1" y="363"/>
                  </a:lnTo>
                  <a:lnTo>
                    <a:pt x="0" y="346"/>
                  </a:lnTo>
                  <a:lnTo>
                    <a:pt x="0" y="330"/>
                  </a:lnTo>
                  <a:lnTo>
                    <a:pt x="0" y="330"/>
                  </a:lnTo>
                  <a:lnTo>
                    <a:pt x="0" y="312"/>
                  </a:lnTo>
                  <a:lnTo>
                    <a:pt x="1" y="296"/>
                  </a:lnTo>
                  <a:lnTo>
                    <a:pt x="4" y="279"/>
                  </a:lnTo>
                  <a:lnTo>
                    <a:pt x="6" y="262"/>
                  </a:lnTo>
                  <a:lnTo>
                    <a:pt x="10" y="248"/>
                  </a:lnTo>
                  <a:lnTo>
                    <a:pt x="15" y="232"/>
                  </a:lnTo>
                  <a:lnTo>
                    <a:pt x="25" y="201"/>
                  </a:lnTo>
                  <a:lnTo>
                    <a:pt x="40" y="172"/>
                  </a:lnTo>
                  <a:lnTo>
                    <a:pt x="56" y="146"/>
                  </a:lnTo>
                  <a:lnTo>
                    <a:pt x="75" y="120"/>
                  </a:lnTo>
                  <a:lnTo>
                    <a:pt x="96" y="97"/>
                  </a:lnTo>
                  <a:lnTo>
                    <a:pt x="119" y="76"/>
                  </a:lnTo>
                  <a:lnTo>
                    <a:pt x="145" y="57"/>
                  </a:lnTo>
                  <a:lnTo>
                    <a:pt x="172" y="39"/>
                  </a:lnTo>
                  <a:lnTo>
                    <a:pt x="201" y="26"/>
                  </a:lnTo>
                  <a:lnTo>
                    <a:pt x="231" y="15"/>
                  </a:lnTo>
                  <a:lnTo>
                    <a:pt x="247" y="11"/>
                  </a:lnTo>
                  <a:lnTo>
                    <a:pt x="262" y="7"/>
                  </a:lnTo>
                  <a:lnTo>
                    <a:pt x="278" y="4"/>
                  </a:lnTo>
                  <a:lnTo>
                    <a:pt x="295" y="2"/>
                  </a:lnTo>
                  <a:lnTo>
                    <a:pt x="312" y="0"/>
                  </a:lnTo>
                  <a:lnTo>
                    <a:pt x="329" y="0"/>
                  </a:lnTo>
                  <a:lnTo>
                    <a:pt x="329" y="0"/>
                  </a:lnTo>
                  <a:lnTo>
                    <a:pt x="345" y="0"/>
                  </a:lnTo>
                  <a:lnTo>
                    <a:pt x="363" y="2"/>
                  </a:lnTo>
                  <a:lnTo>
                    <a:pt x="379" y="4"/>
                  </a:lnTo>
                  <a:lnTo>
                    <a:pt x="395" y="7"/>
                  </a:lnTo>
                  <a:lnTo>
                    <a:pt x="411" y="11"/>
                  </a:lnTo>
                  <a:lnTo>
                    <a:pt x="426" y="15"/>
                  </a:lnTo>
                  <a:lnTo>
                    <a:pt x="457" y="26"/>
                  </a:lnTo>
                  <a:lnTo>
                    <a:pt x="485" y="39"/>
                  </a:lnTo>
                  <a:lnTo>
                    <a:pt x="512" y="57"/>
                  </a:lnTo>
                  <a:lnTo>
                    <a:pt x="537" y="76"/>
                  </a:lnTo>
                  <a:lnTo>
                    <a:pt x="562" y="97"/>
                  </a:lnTo>
                  <a:lnTo>
                    <a:pt x="582" y="120"/>
                  </a:lnTo>
                  <a:lnTo>
                    <a:pt x="602" y="146"/>
                  </a:lnTo>
                  <a:lnTo>
                    <a:pt x="618" y="172"/>
                  </a:lnTo>
                  <a:lnTo>
                    <a:pt x="631" y="201"/>
                  </a:lnTo>
                  <a:lnTo>
                    <a:pt x="642" y="232"/>
                  </a:lnTo>
                  <a:lnTo>
                    <a:pt x="648" y="248"/>
                  </a:lnTo>
                  <a:lnTo>
                    <a:pt x="650" y="262"/>
                  </a:lnTo>
                  <a:lnTo>
                    <a:pt x="654" y="279"/>
                  </a:lnTo>
                  <a:lnTo>
                    <a:pt x="656" y="296"/>
                  </a:lnTo>
                  <a:lnTo>
                    <a:pt x="657" y="312"/>
                  </a:lnTo>
                  <a:lnTo>
                    <a:pt x="657" y="330"/>
                  </a:lnTo>
                  <a:lnTo>
                    <a:pt x="657" y="330"/>
                  </a:lnTo>
                  <a:lnTo>
                    <a:pt x="657" y="346"/>
                  </a:lnTo>
                  <a:lnTo>
                    <a:pt x="656" y="363"/>
                  </a:lnTo>
                  <a:lnTo>
                    <a:pt x="654" y="379"/>
                  </a:lnTo>
                  <a:lnTo>
                    <a:pt x="650" y="396"/>
                  </a:lnTo>
                  <a:lnTo>
                    <a:pt x="648" y="412"/>
                  </a:lnTo>
                  <a:lnTo>
                    <a:pt x="642" y="426"/>
                  </a:lnTo>
                  <a:lnTo>
                    <a:pt x="631" y="457"/>
                  </a:lnTo>
                  <a:lnTo>
                    <a:pt x="618" y="486"/>
                  </a:lnTo>
                  <a:lnTo>
                    <a:pt x="602" y="512"/>
                  </a:lnTo>
                  <a:lnTo>
                    <a:pt x="582" y="538"/>
                  </a:lnTo>
                  <a:lnTo>
                    <a:pt x="562" y="562"/>
                  </a:lnTo>
                  <a:lnTo>
                    <a:pt x="537" y="582"/>
                  </a:lnTo>
                  <a:lnTo>
                    <a:pt x="512" y="603"/>
                  </a:lnTo>
                  <a:lnTo>
                    <a:pt x="485" y="619"/>
                  </a:lnTo>
                  <a:lnTo>
                    <a:pt x="457" y="632"/>
                  </a:lnTo>
                  <a:lnTo>
                    <a:pt x="426" y="643"/>
                  </a:lnTo>
                  <a:lnTo>
                    <a:pt x="411" y="648"/>
                  </a:lnTo>
                  <a:lnTo>
                    <a:pt x="395" y="651"/>
                  </a:lnTo>
                  <a:lnTo>
                    <a:pt x="379" y="655"/>
                  </a:lnTo>
                  <a:lnTo>
                    <a:pt x="363" y="656"/>
                  </a:lnTo>
                  <a:lnTo>
                    <a:pt x="345" y="658"/>
                  </a:lnTo>
                  <a:lnTo>
                    <a:pt x="329" y="658"/>
                  </a:lnTo>
                  <a:lnTo>
                    <a:pt x="329" y="658"/>
                  </a:lnTo>
                  <a:close/>
                  <a:moveTo>
                    <a:pt x="329" y="38"/>
                  </a:moveTo>
                  <a:lnTo>
                    <a:pt x="329" y="38"/>
                  </a:lnTo>
                  <a:lnTo>
                    <a:pt x="299" y="39"/>
                  </a:lnTo>
                  <a:lnTo>
                    <a:pt x="270" y="43"/>
                  </a:lnTo>
                  <a:lnTo>
                    <a:pt x="242" y="51"/>
                  </a:lnTo>
                  <a:lnTo>
                    <a:pt x="215" y="61"/>
                  </a:lnTo>
                  <a:lnTo>
                    <a:pt x="189" y="73"/>
                  </a:lnTo>
                  <a:lnTo>
                    <a:pt x="166" y="88"/>
                  </a:lnTo>
                  <a:lnTo>
                    <a:pt x="144" y="104"/>
                  </a:lnTo>
                  <a:lnTo>
                    <a:pt x="122" y="123"/>
                  </a:lnTo>
                  <a:lnTo>
                    <a:pt x="103" y="144"/>
                  </a:lnTo>
                  <a:lnTo>
                    <a:pt x="87" y="167"/>
                  </a:lnTo>
                  <a:lnTo>
                    <a:pt x="72" y="190"/>
                  </a:lnTo>
                  <a:lnTo>
                    <a:pt x="60" y="215"/>
                  </a:lnTo>
                  <a:lnTo>
                    <a:pt x="51" y="242"/>
                  </a:lnTo>
                  <a:lnTo>
                    <a:pt x="43" y="271"/>
                  </a:lnTo>
                  <a:lnTo>
                    <a:pt x="39" y="299"/>
                  </a:lnTo>
                  <a:lnTo>
                    <a:pt x="37" y="330"/>
                  </a:lnTo>
                  <a:lnTo>
                    <a:pt x="37" y="330"/>
                  </a:lnTo>
                  <a:lnTo>
                    <a:pt x="39" y="359"/>
                  </a:lnTo>
                  <a:lnTo>
                    <a:pt x="43" y="387"/>
                  </a:lnTo>
                  <a:lnTo>
                    <a:pt x="51" y="416"/>
                  </a:lnTo>
                  <a:lnTo>
                    <a:pt x="60" y="443"/>
                  </a:lnTo>
                  <a:lnTo>
                    <a:pt x="72" y="468"/>
                  </a:lnTo>
                  <a:lnTo>
                    <a:pt x="87" y="492"/>
                  </a:lnTo>
                  <a:lnTo>
                    <a:pt x="103" y="514"/>
                  </a:lnTo>
                  <a:lnTo>
                    <a:pt x="122" y="535"/>
                  </a:lnTo>
                  <a:lnTo>
                    <a:pt x="144" y="554"/>
                  </a:lnTo>
                  <a:lnTo>
                    <a:pt x="166" y="570"/>
                  </a:lnTo>
                  <a:lnTo>
                    <a:pt x="189" y="585"/>
                  </a:lnTo>
                  <a:lnTo>
                    <a:pt x="215" y="597"/>
                  </a:lnTo>
                  <a:lnTo>
                    <a:pt x="242" y="608"/>
                  </a:lnTo>
                  <a:lnTo>
                    <a:pt x="270" y="615"/>
                  </a:lnTo>
                  <a:lnTo>
                    <a:pt x="299" y="619"/>
                  </a:lnTo>
                  <a:lnTo>
                    <a:pt x="329" y="620"/>
                  </a:lnTo>
                  <a:lnTo>
                    <a:pt x="329" y="620"/>
                  </a:lnTo>
                  <a:lnTo>
                    <a:pt x="359" y="619"/>
                  </a:lnTo>
                  <a:lnTo>
                    <a:pt x="387" y="615"/>
                  </a:lnTo>
                  <a:lnTo>
                    <a:pt x="415" y="608"/>
                  </a:lnTo>
                  <a:lnTo>
                    <a:pt x="442" y="597"/>
                  </a:lnTo>
                  <a:lnTo>
                    <a:pt x="467" y="585"/>
                  </a:lnTo>
                  <a:lnTo>
                    <a:pt x="492" y="570"/>
                  </a:lnTo>
                  <a:lnTo>
                    <a:pt x="513" y="554"/>
                  </a:lnTo>
                  <a:lnTo>
                    <a:pt x="535" y="535"/>
                  </a:lnTo>
                  <a:lnTo>
                    <a:pt x="553" y="514"/>
                  </a:lnTo>
                  <a:lnTo>
                    <a:pt x="570" y="492"/>
                  </a:lnTo>
                  <a:lnTo>
                    <a:pt x="584" y="468"/>
                  </a:lnTo>
                  <a:lnTo>
                    <a:pt x="596" y="443"/>
                  </a:lnTo>
                  <a:lnTo>
                    <a:pt x="607" y="416"/>
                  </a:lnTo>
                  <a:lnTo>
                    <a:pt x="614" y="387"/>
                  </a:lnTo>
                  <a:lnTo>
                    <a:pt x="618" y="359"/>
                  </a:lnTo>
                  <a:lnTo>
                    <a:pt x="619" y="330"/>
                  </a:lnTo>
                  <a:lnTo>
                    <a:pt x="619" y="330"/>
                  </a:lnTo>
                  <a:lnTo>
                    <a:pt x="618" y="299"/>
                  </a:lnTo>
                  <a:lnTo>
                    <a:pt x="614" y="271"/>
                  </a:lnTo>
                  <a:lnTo>
                    <a:pt x="607" y="242"/>
                  </a:lnTo>
                  <a:lnTo>
                    <a:pt x="596" y="215"/>
                  </a:lnTo>
                  <a:lnTo>
                    <a:pt x="584" y="190"/>
                  </a:lnTo>
                  <a:lnTo>
                    <a:pt x="570" y="167"/>
                  </a:lnTo>
                  <a:lnTo>
                    <a:pt x="553" y="144"/>
                  </a:lnTo>
                  <a:lnTo>
                    <a:pt x="535" y="123"/>
                  </a:lnTo>
                  <a:lnTo>
                    <a:pt x="513" y="104"/>
                  </a:lnTo>
                  <a:lnTo>
                    <a:pt x="492" y="88"/>
                  </a:lnTo>
                  <a:lnTo>
                    <a:pt x="467" y="73"/>
                  </a:lnTo>
                  <a:lnTo>
                    <a:pt x="442" y="61"/>
                  </a:lnTo>
                  <a:lnTo>
                    <a:pt x="415" y="51"/>
                  </a:lnTo>
                  <a:lnTo>
                    <a:pt x="387" y="43"/>
                  </a:lnTo>
                  <a:lnTo>
                    <a:pt x="359" y="39"/>
                  </a:lnTo>
                  <a:lnTo>
                    <a:pt x="329" y="38"/>
                  </a:lnTo>
                  <a:lnTo>
                    <a:pt x="329"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9" name="Freeform 188">
              <a:extLst>
                <a:ext uri="{FF2B5EF4-FFF2-40B4-BE49-F238E27FC236}">
                  <a16:creationId xmlns:a16="http://schemas.microsoft.com/office/drawing/2014/main" id="{DB388420-4B47-4F78-9028-42149F129C29}"/>
                </a:ext>
              </a:extLst>
            </p:cNvPr>
            <p:cNvSpPr>
              <a:spLocks/>
            </p:cNvSpPr>
            <p:nvPr/>
          </p:nvSpPr>
          <p:spPr bwMode="auto">
            <a:xfrm>
              <a:off x="5951538" y="6028373"/>
              <a:ext cx="293688" cy="198438"/>
            </a:xfrm>
            <a:custGeom>
              <a:avLst/>
              <a:gdLst>
                <a:gd name="T0" fmla="*/ 346 w 369"/>
                <a:gd name="T1" fmla="*/ 0 h 250"/>
                <a:gd name="T2" fmla="*/ 135 w 369"/>
                <a:gd name="T3" fmla="*/ 211 h 250"/>
                <a:gd name="T4" fmla="*/ 22 w 369"/>
                <a:gd name="T5" fmla="*/ 97 h 250"/>
                <a:gd name="T6" fmla="*/ 0 w 369"/>
                <a:gd name="T7" fmla="*/ 119 h 250"/>
                <a:gd name="T8" fmla="*/ 125 w 369"/>
                <a:gd name="T9" fmla="*/ 244 h 250"/>
                <a:gd name="T10" fmla="*/ 125 w 369"/>
                <a:gd name="T11" fmla="*/ 244 h 250"/>
                <a:gd name="T12" fmla="*/ 130 w 369"/>
                <a:gd name="T13" fmla="*/ 248 h 250"/>
                <a:gd name="T14" fmla="*/ 135 w 369"/>
                <a:gd name="T15" fmla="*/ 250 h 250"/>
                <a:gd name="T16" fmla="*/ 135 w 369"/>
                <a:gd name="T17" fmla="*/ 250 h 250"/>
                <a:gd name="T18" fmla="*/ 142 w 369"/>
                <a:gd name="T19" fmla="*/ 248 h 250"/>
                <a:gd name="T20" fmla="*/ 147 w 369"/>
                <a:gd name="T21" fmla="*/ 244 h 250"/>
                <a:gd name="T22" fmla="*/ 369 w 369"/>
                <a:gd name="T23" fmla="*/ 23 h 250"/>
                <a:gd name="T24" fmla="*/ 346 w 369"/>
                <a:gd name="T2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250">
                  <a:moveTo>
                    <a:pt x="346" y="0"/>
                  </a:moveTo>
                  <a:lnTo>
                    <a:pt x="135" y="211"/>
                  </a:lnTo>
                  <a:lnTo>
                    <a:pt x="22" y="97"/>
                  </a:lnTo>
                  <a:lnTo>
                    <a:pt x="0" y="119"/>
                  </a:lnTo>
                  <a:lnTo>
                    <a:pt x="125" y="244"/>
                  </a:lnTo>
                  <a:lnTo>
                    <a:pt x="125" y="244"/>
                  </a:lnTo>
                  <a:lnTo>
                    <a:pt x="130" y="248"/>
                  </a:lnTo>
                  <a:lnTo>
                    <a:pt x="135" y="250"/>
                  </a:lnTo>
                  <a:lnTo>
                    <a:pt x="135" y="250"/>
                  </a:lnTo>
                  <a:lnTo>
                    <a:pt x="142" y="248"/>
                  </a:lnTo>
                  <a:lnTo>
                    <a:pt x="147" y="244"/>
                  </a:lnTo>
                  <a:lnTo>
                    <a:pt x="369" y="23"/>
                  </a:lnTo>
                  <a:lnTo>
                    <a:pt x="34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12877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C0A068-0B83-4B30-8E8F-166FDDEA7A71}"/>
              </a:ext>
            </a:extLst>
          </p:cNvPr>
          <p:cNvSpPr>
            <a:spLocks noGrp="1"/>
          </p:cNvSpPr>
          <p:nvPr>
            <p:ph idx="1"/>
          </p:nvPr>
        </p:nvSpPr>
        <p:spPr>
          <a:xfrm>
            <a:off x="663655" y="1948075"/>
            <a:ext cx="7444926" cy="3876846"/>
          </a:xfrm>
        </p:spPr>
        <p:txBody>
          <a:bodyPr/>
          <a:lstStyle/>
          <a:p>
            <a:pPr marL="342900" indent="-342900">
              <a:buAutoNum type="arabicPeriod"/>
            </a:pPr>
            <a:r>
              <a:rPr lang="en-AU" sz="2000" dirty="0">
                <a:solidFill>
                  <a:schemeClr val="tx2"/>
                </a:solidFill>
                <a:latin typeface="VIC" panose="00000500000000000000" pitchFamily="2" charset="0"/>
              </a:rPr>
              <a:t>Practise physical distancing </a:t>
            </a:r>
          </a:p>
          <a:p>
            <a:pPr marL="342900" indent="-342900">
              <a:buAutoNum type="arabicPeriod"/>
            </a:pPr>
            <a:r>
              <a:rPr lang="en-AU" sz="2000" dirty="0">
                <a:solidFill>
                  <a:schemeClr val="tx2"/>
                </a:solidFill>
                <a:latin typeface="VIC" panose="00000500000000000000" pitchFamily="2" charset="0"/>
              </a:rPr>
              <a:t>Wear a face mask </a:t>
            </a:r>
          </a:p>
          <a:p>
            <a:pPr marL="342900" indent="-342900">
              <a:buAutoNum type="arabicPeriod"/>
            </a:pPr>
            <a:r>
              <a:rPr lang="en-AU" sz="2000" dirty="0">
                <a:solidFill>
                  <a:schemeClr val="tx2"/>
                </a:solidFill>
                <a:latin typeface="VIC" panose="00000500000000000000" pitchFamily="2" charset="0"/>
              </a:rPr>
              <a:t>Practise good hygiene </a:t>
            </a:r>
          </a:p>
          <a:p>
            <a:pPr marL="342900" indent="-342900">
              <a:buAutoNum type="arabicPeriod"/>
            </a:pPr>
            <a:r>
              <a:rPr lang="en-AU" sz="2000" dirty="0">
                <a:solidFill>
                  <a:schemeClr val="tx2"/>
                </a:solidFill>
                <a:latin typeface="VIC" panose="00000500000000000000" pitchFamily="2" charset="0"/>
              </a:rPr>
              <a:t>Keep records and act quickly if workers become unwell </a:t>
            </a:r>
          </a:p>
          <a:p>
            <a:pPr marL="342900" indent="-342900">
              <a:buAutoNum type="arabicPeriod"/>
            </a:pPr>
            <a:r>
              <a:rPr lang="en-AU" sz="2000" dirty="0">
                <a:solidFill>
                  <a:schemeClr val="tx2"/>
                </a:solidFill>
                <a:latin typeface="VIC" panose="00000500000000000000" pitchFamily="2" charset="0"/>
              </a:rPr>
              <a:t>Avoid interactions in enclosed spaces </a:t>
            </a:r>
          </a:p>
          <a:p>
            <a:pPr marL="342900" indent="-342900">
              <a:buAutoNum type="arabicPeriod"/>
            </a:pPr>
            <a:r>
              <a:rPr lang="en-AU" sz="2000" dirty="0">
                <a:solidFill>
                  <a:schemeClr val="tx2"/>
                </a:solidFill>
                <a:latin typeface="VIC" panose="00000500000000000000" pitchFamily="2" charset="0"/>
              </a:rPr>
              <a:t>Create workforce bubbles</a:t>
            </a:r>
          </a:p>
        </p:txBody>
      </p:sp>
      <p:sp>
        <p:nvSpPr>
          <p:cNvPr id="3" name="Title 2">
            <a:extLst>
              <a:ext uri="{FF2B5EF4-FFF2-40B4-BE49-F238E27FC236}">
                <a16:creationId xmlns:a16="http://schemas.microsoft.com/office/drawing/2014/main" id="{66123E7E-ED26-4A5D-9DCA-DBF9E9E054E1}"/>
              </a:ext>
            </a:extLst>
          </p:cNvPr>
          <p:cNvSpPr>
            <a:spLocks noGrp="1"/>
          </p:cNvSpPr>
          <p:nvPr>
            <p:ph type="title"/>
          </p:nvPr>
        </p:nvSpPr>
        <p:spPr>
          <a:xfrm>
            <a:off x="517631" y="-20207"/>
            <a:ext cx="7444926" cy="1053287"/>
          </a:xfrm>
        </p:spPr>
        <p:txBody>
          <a:bodyPr/>
          <a:lstStyle/>
          <a:p>
            <a:pPr algn="ctr"/>
            <a:br>
              <a:rPr lang="en-AU" b="1" dirty="0">
                <a:solidFill>
                  <a:schemeClr val="tx2"/>
                </a:solidFill>
                <a:latin typeface="VIC" panose="00000500000000000000" pitchFamily="2" charset="0"/>
              </a:rPr>
            </a:br>
            <a:br>
              <a:rPr lang="en-AU" b="1" dirty="0">
                <a:solidFill>
                  <a:schemeClr val="tx2"/>
                </a:solidFill>
                <a:latin typeface="VIC" panose="00000500000000000000" pitchFamily="2" charset="0"/>
              </a:rPr>
            </a:br>
            <a:r>
              <a:rPr lang="en-AU" b="1" dirty="0">
                <a:solidFill>
                  <a:schemeClr val="tx2"/>
                </a:solidFill>
                <a:latin typeface="VIC" panose="00000500000000000000" pitchFamily="2" charset="0"/>
              </a:rPr>
              <a:t>The COVID Safe Plan is grouped into six COVID Safe principles.   </a:t>
            </a:r>
          </a:p>
        </p:txBody>
      </p:sp>
      <p:cxnSp>
        <p:nvCxnSpPr>
          <p:cNvPr id="4" name="Straight Connector 3">
            <a:extLst>
              <a:ext uri="{FF2B5EF4-FFF2-40B4-BE49-F238E27FC236}">
                <a16:creationId xmlns:a16="http://schemas.microsoft.com/office/drawing/2014/main" id="{BF0A8A5A-1BF0-4C26-AD3C-38E6000B54B7}"/>
              </a:ext>
            </a:extLst>
          </p:cNvPr>
          <p:cNvCxnSpPr>
            <a:cxnSpLocks/>
          </p:cNvCxnSpPr>
          <p:nvPr/>
        </p:nvCxnSpPr>
        <p:spPr>
          <a:xfrm>
            <a:off x="404998" y="1249891"/>
            <a:ext cx="7557559"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40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F8F7A162-3E79-45C2-BBAC-427386A6D89E}"/>
              </a:ext>
            </a:extLst>
          </p:cNvPr>
          <p:cNvSpPr txBox="1"/>
          <p:nvPr/>
        </p:nvSpPr>
        <p:spPr>
          <a:xfrm>
            <a:off x="290158" y="404861"/>
            <a:ext cx="6493637" cy="492443"/>
          </a:xfrm>
          <a:prstGeom prst="rect">
            <a:avLst/>
          </a:prstGeom>
          <a:noFill/>
        </p:spPr>
        <p:txBody>
          <a:bodyPr wrap="none" lIns="91440" tIns="45720" rIns="91440" bIns="45720" rtlCol="0" anchor="t">
            <a:spAutoFit/>
          </a:bodyPr>
          <a:lstStyle/>
          <a:p>
            <a:r>
              <a:rPr lang="en-US" sz="2600" b="1" dirty="0">
                <a:solidFill>
                  <a:schemeClr val="tx2"/>
                </a:solidFill>
                <a:latin typeface="Fira Sans"/>
              </a:rPr>
              <a:t>How to get a plan happening at your business</a:t>
            </a:r>
          </a:p>
        </p:txBody>
      </p:sp>
      <p:cxnSp>
        <p:nvCxnSpPr>
          <p:cNvPr id="55" name="Straight Connector 54">
            <a:extLst>
              <a:ext uri="{FF2B5EF4-FFF2-40B4-BE49-F238E27FC236}">
                <a16:creationId xmlns:a16="http://schemas.microsoft.com/office/drawing/2014/main" id="{1BD8F318-5F14-45E8-800B-A09E8A2BCB40}"/>
              </a:ext>
            </a:extLst>
          </p:cNvPr>
          <p:cNvCxnSpPr>
            <a:cxnSpLocks/>
          </p:cNvCxnSpPr>
          <p:nvPr/>
        </p:nvCxnSpPr>
        <p:spPr>
          <a:xfrm>
            <a:off x="404998" y="867234"/>
            <a:ext cx="7557559"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5" name="Shape 3156">
            <a:extLst>
              <a:ext uri="{FF2B5EF4-FFF2-40B4-BE49-F238E27FC236}">
                <a16:creationId xmlns:a16="http://schemas.microsoft.com/office/drawing/2014/main" id="{BCAD09A0-BD63-429F-8A81-7B10A3751198}"/>
              </a:ext>
            </a:extLst>
          </p:cNvPr>
          <p:cNvSpPr/>
          <p:nvPr/>
        </p:nvSpPr>
        <p:spPr>
          <a:xfrm>
            <a:off x="5997071" y="2772447"/>
            <a:ext cx="2827753" cy="2183834"/>
          </a:xfrm>
          <a:custGeom>
            <a:avLst/>
            <a:gdLst/>
            <a:ahLst/>
            <a:cxnLst/>
            <a:rect l="0" t="0" r="0" b="0"/>
            <a:pathLst>
              <a:path w="120000" h="120000" extrusionOk="0">
                <a:moveTo>
                  <a:pt x="114578" y="71489"/>
                </a:moveTo>
                <a:cubicBezTo>
                  <a:pt x="119999" y="65106"/>
                  <a:pt x="119999" y="54893"/>
                  <a:pt x="114578" y="48510"/>
                </a:cubicBezTo>
                <a:cubicBezTo>
                  <a:pt x="79156" y="6382"/>
                  <a:pt x="79156" y="6382"/>
                  <a:pt x="79156" y="6382"/>
                </a:cubicBezTo>
                <a:cubicBezTo>
                  <a:pt x="73734" y="0"/>
                  <a:pt x="69036" y="2127"/>
                  <a:pt x="69036" y="11063"/>
                </a:cubicBezTo>
                <a:cubicBezTo>
                  <a:pt x="69036" y="11063"/>
                  <a:pt x="69036" y="11063"/>
                  <a:pt x="69036" y="11063"/>
                </a:cubicBezTo>
                <a:cubicBezTo>
                  <a:pt x="69036" y="20000"/>
                  <a:pt x="62891" y="27659"/>
                  <a:pt x="55301" y="27659"/>
                </a:cubicBezTo>
                <a:cubicBezTo>
                  <a:pt x="14096" y="27659"/>
                  <a:pt x="14096" y="27659"/>
                  <a:pt x="14096" y="27659"/>
                </a:cubicBezTo>
                <a:cubicBezTo>
                  <a:pt x="6506" y="27659"/>
                  <a:pt x="0" y="34893"/>
                  <a:pt x="0" y="43829"/>
                </a:cubicBezTo>
                <a:cubicBezTo>
                  <a:pt x="0" y="76170"/>
                  <a:pt x="0" y="76170"/>
                  <a:pt x="0" y="76170"/>
                </a:cubicBezTo>
                <a:cubicBezTo>
                  <a:pt x="0" y="85106"/>
                  <a:pt x="6506" y="92765"/>
                  <a:pt x="14096" y="92765"/>
                </a:cubicBezTo>
                <a:cubicBezTo>
                  <a:pt x="55301" y="92765"/>
                  <a:pt x="55301" y="92765"/>
                  <a:pt x="55301" y="92765"/>
                </a:cubicBezTo>
                <a:cubicBezTo>
                  <a:pt x="62891" y="92765"/>
                  <a:pt x="69036" y="100000"/>
                  <a:pt x="69036" y="108936"/>
                </a:cubicBezTo>
                <a:cubicBezTo>
                  <a:pt x="69036" y="108936"/>
                  <a:pt x="69036" y="108936"/>
                  <a:pt x="69036" y="108936"/>
                </a:cubicBezTo>
                <a:cubicBezTo>
                  <a:pt x="69036" y="117872"/>
                  <a:pt x="73734" y="120000"/>
                  <a:pt x="79156" y="113617"/>
                </a:cubicBezTo>
                <a:lnTo>
                  <a:pt x="114578" y="71489"/>
                </a:lnTo>
                <a:close/>
              </a:path>
            </a:pathLst>
          </a:custGeom>
          <a:solidFill>
            <a:srgbClr val="1D9EC3"/>
          </a:solidFill>
          <a:ln>
            <a:noFill/>
          </a:ln>
          <a:effectLst/>
        </p:spPr>
        <p:txBody>
          <a:bodyPr lIns="53442" tIns="26714" rIns="53442" bIns="26714" anchor="t" anchorCtr="0">
            <a:noAutofit/>
          </a:bodyPr>
          <a:lstStyle/>
          <a:p>
            <a:pPr marL="0" marR="0" lvl="0" indent="0" algn="just" defTabSz="1042873" rtl="0" eaLnBrk="1" fontAlgn="auto" latinLnBrk="0" hangingPunct="1">
              <a:lnSpc>
                <a:spcPct val="100000"/>
              </a:lnSpc>
              <a:spcBef>
                <a:spcPts val="0"/>
              </a:spcBef>
              <a:spcAft>
                <a:spcPts val="0"/>
              </a:spcAft>
              <a:buClr>
                <a:srgbClr val="000000"/>
              </a:buClr>
              <a:buSzTx/>
              <a:buFontTx/>
              <a:buNone/>
              <a:tabLst/>
              <a:defRPr/>
            </a:pPr>
            <a:endParaRPr kumimoji="0" sz="1052" b="0" i="0" u="none" strike="noStrike" kern="0" cap="none" spc="0" normalizeH="0" baseline="0" noProof="0">
              <a:ln>
                <a:noFill/>
              </a:ln>
              <a:solidFill>
                <a:srgbClr val="1F1547"/>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6" name="Shape 3160">
            <a:extLst>
              <a:ext uri="{FF2B5EF4-FFF2-40B4-BE49-F238E27FC236}">
                <a16:creationId xmlns:a16="http://schemas.microsoft.com/office/drawing/2014/main" id="{1C9F0412-A9FA-4589-B7EE-09CA0BD1E1D6}"/>
              </a:ext>
            </a:extLst>
          </p:cNvPr>
          <p:cNvSpPr/>
          <p:nvPr/>
        </p:nvSpPr>
        <p:spPr>
          <a:xfrm>
            <a:off x="4160228" y="2772447"/>
            <a:ext cx="2743576" cy="2183834"/>
          </a:xfrm>
          <a:custGeom>
            <a:avLst/>
            <a:gdLst/>
            <a:ahLst/>
            <a:cxnLst/>
            <a:rect l="0" t="0" r="0" b="0"/>
            <a:pathLst>
              <a:path w="120000" h="120000" extrusionOk="0">
                <a:moveTo>
                  <a:pt x="114578" y="71489"/>
                </a:moveTo>
                <a:cubicBezTo>
                  <a:pt x="119999" y="65106"/>
                  <a:pt x="119999" y="54893"/>
                  <a:pt x="114578" y="48510"/>
                </a:cubicBezTo>
                <a:cubicBezTo>
                  <a:pt x="78795" y="6382"/>
                  <a:pt x="78795" y="6382"/>
                  <a:pt x="78795" y="6382"/>
                </a:cubicBezTo>
                <a:cubicBezTo>
                  <a:pt x="73373" y="0"/>
                  <a:pt x="69036" y="2127"/>
                  <a:pt x="69036" y="11063"/>
                </a:cubicBezTo>
                <a:cubicBezTo>
                  <a:pt x="69036" y="11063"/>
                  <a:pt x="69036" y="11063"/>
                  <a:pt x="69036" y="11063"/>
                </a:cubicBezTo>
                <a:cubicBezTo>
                  <a:pt x="69036" y="20000"/>
                  <a:pt x="62891" y="27659"/>
                  <a:pt x="55301" y="27659"/>
                </a:cubicBezTo>
                <a:cubicBezTo>
                  <a:pt x="13734" y="27659"/>
                  <a:pt x="13734" y="27659"/>
                  <a:pt x="13734" y="27659"/>
                </a:cubicBezTo>
                <a:cubicBezTo>
                  <a:pt x="6144" y="27659"/>
                  <a:pt x="0" y="34893"/>
                  <a:pt x="0" y="43829"/>
                </a:cubicBezTo>
                <a:cubicBezTo>
                  <a:pt x="0" y="76170"/>
                  <a:pt x="0" y="76170"/>
                  <a:pt x="0" y="76170"/>
                </a:cubicBezTo>
                <a:cubicBezTo>
                  <a:pt x="0" y="85106"/>
                  <a:pt x="6144" y="92765"/>
                  <a:pt x="13734" y="92765"/>
                </a:cubicBezTo>
                <a:cubicBezTo>
                  <a:pt x="55301" y="92765"/>
                  <a:pt x="55301" y="92765"/>
                  <a:pt x="55301" y="92765"/>
                </a:cubicBezTo>
                <a:cubicBezTo>
                  <a:pt x="62891" y="92765"/>
                  <a:pt x="69036" y="100000"/>
                  <a:pt x="69036" y="108936"/>
                </a:cubicBezTo>
                <a:cubicBezTo>
                  <a:pt x="69036" y="108936"/>
                  <a:pt x="69036" y="108936"/>
                  <a:pt x="69036" y="108936"/>
                </a:cubicBezTo>
                <a:cubicBezTo>
                  <a:pt x="69036" y="117872"/>
                  <a:pt x="73373" y="120000"/>
                  <a:pt x="78795" y="113617"/>
                </a:cubicBezTo>
                <a:lnTo>
                  <a:pt x="114578" y="71489"/>
                </a:lnTo>
                <a:close/>
              </a:path>
            </a:pathLst>
          </a:custGeom>
          <a:solidFill>
            <a:srgbClr val="2A6FA2"/>
          </a:solidFill>
          <a:ln>
            <a:noFill/>
          </a:ln>
          <a:effectLst/>
        </p:spPr>
        <p:txBody>
          <a:bodyPr lIns="53442" tIns="26714" rIns="53442" bIns="26714" anchor="t" anchorCtr="0">
            <a:noAutofit/>
          </a:bodyPr>
          <a:lstStyle/>
          <a:p>
            <a:pPr marL="0" marR="0" lvl="0" indent="0" algn="just" defTabSz="1042873" rtl="0" eaLnBrk="1" fontAlgn="auto" latinLnBrk="0" hangingPunct="1">
              <a:lnSpc>
                <a:spcPct val="100000"/>
              </a:lnSpc>
              <a:spcBef>
                <a:spcPts val="0"/>
              </a:spcBef>
              <a:spcAft>
                <a:spcPts val="0"/>
              </a:spcAft>
              <a:buClr>
                <a:srgbClr val="000000"/>
              </a:buClr>
              <a:buSzTx/>
              <a:buFontTx/>
              <a:buNone/>
              <a:tabLst/>
              <a:defRPr/>
            </a:pPr>
            <a:endParaRPr kumimoji="0" sz="1052" b="0" i="0" u="none" strike="noStrike" kern="0" cap="none" spc="0" normalizeH="0" baseline="0" noProof="0">
              <a:ln>
                <a:noFill/>
              </a:ln>
              <a:solidFill>
                <a:srgbClr val="1F1547"/>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7" name="Shape 3164">
            <a:extLst>
              <a:ext uri="{FF2B5EF4-FFF2-40B4-BE49-F238E27FC236}">
                <a16:creationId xmlns:a16="http://schemas.microsoft.com/office/drawing/2014/main" id="{E7936B43-5E52-4380-8EF0-4EFA5B2C9EAD}"/>
              </a:ext>
            </a:extLst>
          </p:cNvPr>
          <p:cNvSpPr/>
          <p:nvPr/>
        </p:nvSpPr>
        <p:spPr>
          <a:xfrm>
            <a:off x="2224911" y="2772448"/>
            <a:ext cx="2743575" cy="2183832"/>
          </a:xfrm>
          <a:custGeom>
            <a:avLst/>
            <a:gdLst/>
            <a:ahLst/>
            <a:cxnLst/>
            <a:rect l="0" t="0" r="0" b="0"/>
            <a:pathLst>
              <a:path w="120000" h="120000" extrusionOk="0">
                <a:moveTo>
                  <a:pt x="114939" y="71489"/>
                </a:moveTo>
                <a:cubicBezTo>
                  <a:pt x="119999" y="65106"/>
                  <a:pt x="119999" y="54893"/>
                  <a:pt x="114939" y="48510"/>
                </a:cubicBezTo>
                <a:cubicBezTo>
                  <a:pt x="79156" y="6382"/>
                  <a:pt x="79156" y="6382"/>
                  <a:pt x="79156" y="6382"/>
                </a:cubicBezTo>
                <a:cubicBezTo>
                  <a:pt x="73734" y="0"/>
                  <a:pt x="69397" y="2127"/>
                  <a:pt x="69397" y="11063"/>
                </a:cubicBezTo>
                <a:cubicBezTo>
                  <a:pt x="69397" y="11063"/>
                  <a:pt x="69397" y="11063"/>
                  <a:pt x="69397" y="11063"/>
                </a:cubicBezTo>
                <a:cubicBezTo>
                  <a:pt x="69397" y="20000"/>
                  <a:pt x="62891" y="27659"/>
                  <a:pt x="55301" y="27659"/>
                </a:cubicBezTo>
                <a:cubicBezTo>
                  <a:pt x="14096" y="27659"/>
                  <a:pt x="14096" y="27659"/>
                  <a:pt x="14096" y="27659"/>
                </a:cubicBezTo>
                <a:cubicBezTo>
                  <a:pt x="6506" y="27659"/>
                  <a:pt x="0" y="34893"/>
                  <a:pt x="0" y="43829"/>
                </a:cubicBezTo>
                <a:cubicBezTo>
                  <a:pt x="0" y="76170"/>
                  <a:pt x="0" y="76170"/>
                  <a:pt x="0" y="76170"/>
                </a:cubicBezTo>
                <a:cubicBezTo>
                  <a:pt x="0" y="85106"/>
                  <a:pt x="6506" y="92765"/>
                  <a:pt x="14096" y="92765"/>
                </a:cubicBezTo>
                <a:cubicBezTo>
                  <a:pt x="55301" y="92765"/>
                  <a:pt x="55301" y="92765"/>
                  <a:pt x="55301" y="92765"/>
                </a:cubicBezTo>
                <a:cubicBezTo>
                  <a:pt x="62891" y="92765"/>
                  <a:pt x="69397" y="100000"/>
                  <a:pt x="69397" y="108936"/>
                </a:cubicBezTo>
                <a:cubicBezTo>
                  <a:pt x="69397" y="108936"/>
                  <a:pt x="69397" y="108936"/>
                  <a:pt x="69397" y="108936"/>
                </a:cubicBezTo>
                <a:cubicBezTo>
                  <a:pt x="69397" y="117872"/>
                  <a:pt x="73734" y="120000"/>
                  <a:pt x="79156" y="113617"/>
                </a:cubicBezTo>
                <a:lnTo>
                  <a:pt x="114939" y="71489"/>
                </a:lnTo>
                <a:close/>
              </a:path>
            </a:pathLst>
          </a:custGeom>
          <a:solidFill>
            <a:srgbClr val="004676"/>
          </a:solidFill>
          <a:ln>
            <a:noFill/>
          </a:ln>
          <a:effectLst/>
        </p:spPr>
        <p:txBody>
          <a:bodyPr lIns="53442" tIns="26714" rIns="53442" bIns="26714" anchor="t" anchorCtr="0">
            <a:noAutofit/>
          </a:bodyPr>
          <a:lstStyle/>
          <a:p>
            <a:pPr marL="0" marR="0" lvl="0" indent="0" algn="just" defTabSz="1042873" rtl="0" eaLnBrk="1" fontAlgn="auto" latinLnBrk="0" hangingPunct="1">
              <a:lnSpc>
                <a:spcPct val="100000"/>
              </a:lnSpc>
              <a:spcBef>
                <a:spcPts val="0"/>
              </a:spcBef>
              <a:spcAft>
                <a:spcPts val="0"/>
              </a:spcAft>
              <a:buClr>
                <a:srgbClr val="000000"/>
              </a:buClr>
              <a:buSzTx/>
              <a:buFontTx/>
              <a:buNone/>
              <a:tabLst/>
              <a:defRPr/>
            </a:pPr>
            <a:endParaRPr kumimoji="0" sz="1052" b="0" i="0" u="none" strike="noStrike" kern="0" cap="none" spc="0" normalizeH="0" baseline="0" noProof="0">
              <a:ln>
                <a:noFill/>
              </a:ln>
              <a:solidFill>
                <a:srgbClr val="1F1547"/>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8" name="Shape 3167">
            <a:extLst>
              <a:ext uri="{FF2B5EF4-FFF2-40B4-BE49-F238E27FC236}">
                <a16:creationId xmlns:a16="http://schemas.microsoft.com/office/drawing/2014/main" id="{CB02F053-1814-4EDC-BEC1-372AAF1459E9}"/>
              </a:ext>
            </a:extLst>
          </p:cNvPr>
          <p:cNvSpPr>
            <a:spLocks noChangeAspect="1"/>
          </p:cNvSpPr>
          <p:nvPr/>
        </p:nvSpPr>
        <p:spPr>
          <a:xfrm>
            <a:off x="211117" y="2772464"/>
            <a:ext cx="2822052" cy="2183800"/>
          </a:xfrm>
          <a:custGeom>
            <a:avLst/>
            <a:gdLst/>
            <a:ahLst/>
            <a:cxnLst/>
            <a:rect l="0" t="0" r="0" b="0"/>
            <a:pathLst>
              <a:path w="120000" h="120000" extrusionOk="0">
                <a:moveTo>
                  <a:pt x="68202" y="5"/>
                </a:moveTo>
                <a:cubicBezTo>
                  <a:pt x="69981" y="99"/>
                  <a:pt x="72131" y="1352"/>
                  <a:pt x="74454" y="3859"/>
                </a:cubicBezTo>
                <a:cubicBezTo>
                  <a:pt x="74454" y="3859"/>
                  <a:pt x="74454" y="3859"/>
                  <a:pt x="115352" y="47969"/>
                </a:cubicBezTo>
                <a:cubicBezTo>
                  <a:pt x="121549" y="54653"/>
                  <a:pt x="121549" y="65346"/>
                  <a:pt x="115352" y="72030"/>
                </a:cubicBezTo>
                <a:lnTo>
                  <a:pt x="74454" y="116140"/>
                </a:lnTo>
                <a:cubicBezTo>
                  <a:pt x="68258" y="122824"/>
                  <a:pt x="63300" y="120596"/>
                  <a:pt x="63300" y="111239"/>
                </a:cubicBezTo>
                <a:cubicBezTo>
                  <a:pt x="63300" y="101882"/>
                  <a:pt x="56278" y="94308"/>
                  <a:pt x="47602" y="94308"/>
                </a:cubicBezTo>
                <a:cubicBezTo>
                  <a:pt x="47602" y="94308"/>
                  <a:pt x="47602" y="94308"/>
                  <a:pt x="95" y="94308"/>
                </a:cubicBezTo>
                <a:lnTo>
                  <a:pt x="0" y="94297"/>
                </a:lnTo>
                <a:lnTo>
                  <a:pt x="411" y="94297"/>
                </a:lnTo>
                <a:cubicBezTo>
                  <a:pt x="3199" y="94297"/>
                  <a:pt x="3199" y="94297"/>
                  <a:pt x="3199" y="94297"/>
                </a:cubicBezTo>
                <a:cubicBezTo>
                  <a:pt x="23442" y="72013"/>
                  <a:pt x="23442" y="72013"/>
                  <a:pt x="23442" y="72013"/>
                </a:cubicBezTo>
                <a:cubicBezTo>
                  <a:pt x="29639" y="65328"/>
                  <a:pt x="29639" y="54632"/>
                  <a:pt x="23442" y="47947"/>
                </a:cubicBezTo>
                <a:cubicBezTo>
                  <a:pt x="5730" y="28838"/>
                  <a:pt x="3515" y="26450"/>
                  <a:pt x="3239" y="26151"/>
                </a:cubicBezTo>
                <a:lnTo>
                  <a:pt x="3225" y="26137"/>
                </a:lnTo>
                <a:lnTo>
                  <a:pt x="4073" y="26137"/>
                </a:lnTo>
                <a:cubicBezTo>
                  <a:pt x="9188" y="26137"/>
                  <a:pt x="20879" y="26137"/>
                  <a:pt x="47602" y="26137"/>
                </a:cubicBezTo>
                <a:cubicBezTo>
                  <a:pt x="56278" y="26137"/>
                  <a:pt x="63300" y="18117"/>
                  <a:pt x="63300" y="8760"/>
                </a:cubicBezTo>
                <a:cubicBezTo>
                  <a:pt x="63300" y="2912"/>
                  <a:pt x="65237" y="-150"/>
                  <a:pt x="68202" y="5"/>
                </a:cubicBezTo>
                <a:close/>
              </a:path>
            </a:pathLst>
          </a:custGeom>
          <a:solidFill>
            <a:srgbClr val="1F1547"/>
          </a:solidFill>
          <a:ln>
            <a:noFill/>
          </a:ln>
          <a:effectLst/>
        </p:spPr>
        <p:txBody>
          <a:bodyPr lIns="53442" tIns="26714" rIns="53442" bIns="26714" anchor="t" anchorCtr="0">
            <a:noAutofit/>
          </a:bodyPr>
          <a:lstStyle/>
          <a:p>
            <a:pPr marL="0" marR="0" lvl="0" indent="0" algn="just" defTabSz="1042873" rtl="0" eaLnBrk="1" fontAlgn="auto" latinLnBrk="0" hangingPunct="1">
              <a:lnSpc>
                <a:spcPct val="100000"/>
              </a:lnSpc>
              <a:spcBef>
                <a:spcPts val="0"/>
              </a:spcBef>
              <a:spcAft>
                <a:spcPts val="0"/>
              </a:spcAft>
              <a:buClr>
                <a:srgbClr val="000000"/>
              </a:buClr>
              <a:buSzTx/>
              <a:buFontTx/>
              <a:buNone/>
              <a:tabLst/>
              <a:defRPr/>
            </a:pPr>
            <a:endParaRPr kumimoji="0" sz="1052" b="0" i="0" u="none" strike="noStrike" kern="0" cap="none" spc="0" normalizeH="0" baseline="0" noProof="0">
              <a:ln>
                <a:noFill/>
              </a:ln>
              <a:solidFill>
                <a:srgbClr val="1F1547"/>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9" name="TextBox 88">
            <a:extLst>
              <a:ext uri="{FF2B5EF4-FFF2-40B4-BE49-F238E27FC236}">
                <a16:creationId xmlns:a16="http://schemas.microsoft.com/office/drawing/2014/main" id="{A6573EC1-0366-483F-ABCD-C817BE536EE8}"/>
              </a:ext>
            </a:extLst>
          </p:cNvPr>
          <p:cNvSpPr txBox="1"/>
          <p:nvPr/>
        </p:nvSpPr>
        <p:spPr>
          <a:xfrm>
            <a:off x="1016383" y="3865290"/>
            <a:ext cx="1463221" cy="461665"/>
          </a:xfrm>
          <a:prstGeom prst="rect">
            <a:avLst/>
          </a:prstGeom>
          <a:noFill/>
        </p:spPr>
        <p:txBody>
          <a:bodyPr wrap="square" rtlCol="0" anchor="ctr" anchorCtr="0">
            <a:spAutoFit/>
          </a:bodyPr>
          <a:lstStyle/>
          <a:p>
            <a:pPr marL="0" marR="0" lvl="0" indent="0" algn="ctr" defTabSz="1042873" rtl="0" eaLnBrk="1" fontAlgn="auto" latinLnBrk="0" hangingPunct="1">
              <a:lnSpc>
                <a:spcPct val="100000"/>
              </a:lnSpc>
              <a:spcBef>
                <a:spcPts val="0"/>
              </a:spcBef>
              <a:spcAft>
                <a:spcPts val="0"/>
              </a:spcAft>
              <a:buClrTx/>
              <a:buSzTx/>
              <a:buFontTx/>
              <a:buNone/>
              <a:tabLst/>
              <a:defRPr/>
            </a:pPr>
            <a:r>
              <a:rPr lang="en-US" sz="1200" b="1" spc="132" dirty="0">
                <a:solidFill>
                  <a:srgbClr val="FFFFFF"/>
                </a:solidFill>
                <a:latin typeface="Arial" panose="020B0604020202020204" pitchFamily="34" charset="0"/>
                <a:ea typeface="League Spartan" charset="0"/>
                <a:cs typeface="Arial" panose="020B0604020202020204" pitchFamily="34" charset="0"/>
              </a:rPr>
              <a:t>Make your plan</a:t>
            </a:r>
            <a:endParaRPr kumimoji="0" lang="en-US" sz="1200" b="1" i="0" u="none" strike="noStrike" kern="1200" cap="none" spc="132" normalizeH="0" baseline="0" noProof="0" dirty="0">
              <a:ln>
                <a:noFill/>
              </a:ln>
              <a:solidFill>
                <a:srgbClr val="FFFFFF"/>
              </a:solidFill>
              <a:effectLst/>
              <a:uLnTx/>
              <a:uFillTx/>
              <a:latin typeface="Arial" panose="020B0604020202020204" pitchFamily="34" charset="0"/>
              <a:ea typeface="League Spartan" charset="0"/>
              <a:cs typeface="Arial" panose="020B0604020202020204" pitchFamily="34" charset="0"/>
            </a:endParaRPr>
          </a:p>
        </p:txBody>
      </p:sp>
      <p:sp>
        <p:nvSpPr>
          <p:cNvPr id="90" name="TextBox 89">
            <a:extLst>
              <a:ext uri="{FF2B5EF4-FFF2-40B4-BE49-F238E27FC236}">
                <a16:creationId xmlns:a16="http://schemas.microsoft.com/office/drawing/2014/main" id="{62E97232-3205-4FE1-9A18-AE930DF8CD8E}"/>
              </a:ext>
            </a:extLst>
          </p:cNvPr>
          <p:cNvSpPr txBox="1"/>
          <p:nvPr/>
        </p:nvSpPr>
        <p:spPr>
          <a:xfrm>
            <a:off x="2969554" y="3874056"/>
            <a:ext cx="1686929" cy="461665"/>
          </a:xfrm>
          <a:prstGeom prst="rect">
            <a:avLst/>
          </a:prstGeom>
          <a:noFill/>
        </p:spPr>
        <p:txBody>
          <a:bodyPr wrap="square" rtlCol="0" anchor="ctr" anchorCtr="0">
            <a:spAutoFit/>
          </a:bodyPr>
          <a:lstStyle/>
          <a:p>
            <a:pPr marL="0" marR="0" lvl="0" indent="0" algn="ctr" defTabSz="1042873" rtl="0" eaLnBrk="1" fontAlgn="auto" latinLnBrk="0" hangingPunct="1">
              <a:lnSpc>
                <a:spcPct val="100000"/>
              </a:lnSpc>
              <a:spcBef>
                <a:spcPts val="0"/>
              </a:spcBef>
              <a:spcAft>
                <a:spcPts val="0"/>
              </a:spcAft>
              <a:buClrTx/>
              <a:buSzTx/>
              <a:buFontTx/>
              <a:buNone/>
              <a:tabLst/>
              <a:defRPr/>
            </a:pPr>
            <a:r>
              <a:rPr lang="en-US" sz="1200" b="1" spc="132" dirty="0">
                <a:solidFill>
                  <a:srgbClr val="FFFFFF"/>
                </a:solidFill>
                <a:latin typeface="Arial" panose="020B0604020202020204" pitchFamily="34" charset="0"/>
                <a:ea typeface="League Spartan" charset="0"/>
                <a:cs typeface="Arial" panose="020B0604020202020204" pitchFamily="34" charset="0"/>
              </a:rPr>
              <a:t>Discuss your plan </a:t>
            </a:r>
            <a:endParaRPr kumimoji="0" lang="en-US" sz="1200" b="1" i="0" u="none" strike="noStrike" kern="1200" cap="none" spc="132" normalizeH="0" baseline="0" noProof="0" dirty="0">
              <a:ln>
                <a:noFill/>
              </a:ln>
              <a:solidFill>
                <a:srgbClr val="FFFFFF"/>
              </a:solidFill>
              <a:effectLst/>
              <a:uLnTx/>
              <a:uFillTx/>
              <a:latin typeface="Arial" panose="020B0604020202020204" pitchFamily="34" charset="0"/>
              <a:ea typeface="League Spartan" charset="0"/>
              <a:cs typeface="Arial" panose="020B0604020202020204" pitchFamily="34" charset="0"/>
            </a:endParaRPr>
          </a:p>
        </p:txBody>
      </p:sp>
      <p:sp>
        <p:nvSpPr>
          <p:cNvPr id="93" name="TextBox 92">
            <a:extLst>
              <a:ext uri="{FF2B5EF4-FFF2-40B4-BE49-F238E27FC236}">
                <a16:creationId xmlns:a16="http://schemas.microsoft.com/office/drawing/2014/main" id="{EC76F3A7-5D53-470C-9A9E-4FC5502385D9}"/>
              </a:ext>
            </a:extLst>
          </p:cNvPr>
          <p:cNvSpPr txBox="1"/>
          <p:nvPr/>
        </p:nvSpPr>
        <p:spPr>
          <a:xfrm>
            <a:off x="4935865" y="3884482"/>
            <a:ext cx="1655935" cy="461665"/>
          </a:xfrm>
          <a:prstGeom prst="rect">
            <a:avLst/>
          </a:prstGeom>
          <a:noFill/>
        </p:spPr>
        <p:txBody>
          <a:bodyPr wrap="square" rtlCol="0" anchor="ctr" anchorCtr="0">
            <a:spAutoFit/>
          </a:bodyPr>
          <a:lstStyle/>
          <a:p>
            <a:pPr marL="0" marR="0" lvl="0" indent="0" algn="ctr" defTabSz="1042873" rtl="0" eaLnBrk="1" fontAlgn="auto" latinLnBrk="0" hangingPunct="1">
              <a:lnSpc>
                <a:spcPct val="100000"/>
              </a:lnSpc>
              <a:spcBef>
                <a:spcPts val="0"/>
              </a:spcBef>
              <a:spcAft>
                <a:spcPts val="0"/>
              </a:spcAft>
              <a:buClrTx/>
              <a:buSzTx/>
              <a:buFontTx/>
              <a:buNone/>
              <a:tabLst/>
              <a:defRPr/>
            </a:pPr>
            <a:r>
              <a:rPr lang="en-US" sz="1200" b="1" spc="132" dirty="0">
                <a:solidFill>
                  <a:srgbClr val="FFFFFF"/>
                </a:solidFill>
                <a:latin typeface="Arial" panose="020B0604020202020204" pitchFamily="34" charset="0"/>
                <a:ea typeface="League Spartan" charset="0"/>
                <a:cs typeface="Arial" panose="020B0604020202020204" pitchFamily="34" charset="0"/>
              </a:rPr>
              <a:t>Update your plan</a:t>
            </a:r>
            <a:endParaRPr kumimoji="0" lang="en-US" sz="1200" b="1" i="0" u="none" strike="noStrike" kern="1200" cap="none" spc="132" normalizeH="0" baseline="0" noProof="0" dirty="0">
              <a:ln>
                <a:noFill/>
              </a:ln>
              <a:solidFill>
                <a:srgbClr val="FFFFFF"/>
              </a:solidFill>
              <a:effectLst/>
              <a:uLnTx/>
              <a:uFillTx/>
              <a:latin typeface="Arial" panose="020B0604020202020204" pitchFamily="34" charset="0"/>
              <a:ea typeface="League Spartan" charset="0"/>
              <a:cs typeface="Arial" panose="020B0604020202020204" pitchFamily="34" charset="0"/>
            </a:endParaRPr>
          </a:p>
        </p:txBody>
      </p:sp>
      <p:sp>
        <p:nvSpPr>
          <p:cNvPr id="94" name="TextBox 93">
            <a:extLst>
              <a:ext uri="{FF2B5EF4-FFF2-40B4-BE49-F238E27FC236}">
                <a16:creationId xmlns:a16="http://schemas.microsoft.com/office/drawing/2014/main" id="{491E07AC-6657-45FB-BA3A-715442BC36C6}"/>
              </a:ext>
            </a:extLst>
          </p:cNvPr>
          <p:cNvSpPr txBox="1"/>
          <p:nvPr/>
        </p:nvSpPr>
        <p:spPr>
          <a:xfrm>
            <a:off x="7130721" y="3772957"/>
            <a:ext cx="1342740" cy="646331"/>
          </a:xfrm>
          <a:prstGeom prst="rect">
            <a:avLst/>
          </a:prstGeom>
          <a:noFill/>
        </p:spPr>
        <p:txBody>
          <a:bodyPr wrap="square" rtlCol="0" anchor="ctr" anchorCtr="0">
            <a:spAutoFit/>
          </a:bodyPr>
          <a:lstStyle/>
          <a:p>
            <a:pPr marL="0" marR="0" lvl="0" indent="0" algn="ctr" defTabSz="1042873" rtl="0" eaLnBrk="1" fontAlgn="auto" latinLnBrk="0" hangingPunct="1">
              <a:lnSpc>
                <a:spcPct val="100000"/>
              </a:lnSpc>
              <a:spcBef>
                <a:spcPts val="0"/>
              </a:spcBef>
              <a:spcAft>
                <a:spcPts val="0"/>
              </a:spcAft>
              <a:buClrTx/>
              <a:buSzTx/>
              <a:buFontTx/>
              <a:buNone/>
              <a:tabLst/>
              <a:defRPr/>
            </a:pPr>
            <a:r>
              <a:rPr lang="en-US" sz="1200" b="1" spc="132" dirty="0">
                <a:solidFill>
                  <a:srgbClr val="FFFFFF"/>
                </a:solidFill>
                <a:latin typeface="Arial" panose="020B0604020202020204" pitchFamily="34" charset="0"/>
                <a:ea typeface="League Spartan" charset="0"/>
                <a:cs typeface="Arial" panose="020B0604020202020204" pitchFamily="34" charset="0"/>
              </a:rPr>
              <a:t>Ask for help if you need it</a:t>
            </a:r>
            <a:endParaRPr kumimoji="0" lang="en-US" sz="1200" b="1" i="0" u="none" strike="noStrike" kern="1200" cap="none" spc="132" normalizeH="0" baseline="0" noProof="0" dirty="0">
              <a:ln>
                <a:noFill/>
              </a:ln>
              <a:solidFill>
                <a:srgbClr val="FFFFFF"/>
              </a:solidFill>
              <a:effectLst/>
              <a:uLnTx/>
              <a:uFillTx/>
              <a:latin typeface="Arial" panose="020B0604020202020204" pitchFamily="34" charset="0"/>
              <a:ea typeface="League Spartan" charset="0"/>
              <a:cs typeface="Arial" panose="020B0604020202020204" pitchFamily="34" charset="0"/>
            </a:endParaRPr>
          </a:p>
        </p:txBody>
      </p:sp>
      <p:sp>
        <p:nvSpPr>
          <p:cNvPr id="95" name="TextBox 94">
            <a:extLst>
              <a:ext uri="{FF2B5EF4-FFF2-40B4-BE49-F238E27FC236}">
                <a16:creationId xmlns:a16="http://schemas.microsoft.com/office/drawing/2014/main" id="{A817F752-CE97-41CE-99DC-445FF989FF3E}"/>
              </a:ext>
            </a:extLst>
          </p:cNvPr>
          <p:cNvSpPr txBox="1"/>
          <p:nvPr/>
        </p:nvSpPr>
        <p:spPr>
          <a:xfrm>
            <a:off x="645639" y="4407626"/>
            <a:ext cx="534668" cy="41626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a:ln>
                  <a:noFill/>
                </a:ln>
                <a:solidFill>
                  <a:srgbClr val="0D082F"/>
                </a:solidFill>
                <a:effectLst/>
                <a:uLnTx/>
                <a:uFillTx/>
                <a:latin typeface="Poppins" pitchFamily="2" charset="77"/>
                <a:ea typeface="+mn-ea"/>
                <a:cs typeface="Poppins" pitchFamily="2" charset="77"/>
              </a:rPr>
              <a:t>01</a:t>
            </a:r>
          </a:p>
        </p:txBody>
      </p:sp>
      <p:sp>
        <p:nvSpPr>
          <p:cNvPr id="96" name="TextBox 95">
            <a:extLst>
              <a:ext uri="{FF2B5EF4-FFF2-40B4-BE49-F238E27FC236}">
                <a16:creationId xmlns:a16="http://schemas.microsoft.com/office/drawing/2014/main" id="{51AC84AD-6772-42E4-BC89-2AF590311051}"/>
              </a:ext>
            </a:extLst>
          </p:cNvPr>
          <p:cNvSpPr txBox="1"/>
          <p:nvPr/>
        </p:nvSpPr>
        <p:spPr>
          <a:xfrm>
            <a:off x="2680756" y="4392128"/>
            <a:ext cx="557915" cy="41626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a:ln>
                  <a:noFill/>
                </a:ln>
                <a:solidFill>
                  <a:schemeClr val="accent1"/>
                </a:solidFill>
                <a:effectLst/>
                <a:uLnTx/>
                <a:uFillTx/>
                <a:latin typeface="Poppins" pitchFamily="2" charset="77"/>
                <a:ea typeface="+mn-ea"/>
                <a:cs typeface="Poppins" pitchFamily="2" charset="77"/>
              </a:rPr>
              <a:t>02</a:t>
            </a:r>
          </a:p>
        </p:txBody>
      </p:sp>
      <p:sp>
        <p:nvSpPr>
          <p:cNvPr id="97" name="TextBox 96">
            <a:extLst>
              <a:ext uri="{FF2B5EF4-FFF2-40B4-BE49-F238E27FC236}">
                <a16:creationId xmlns:a16="http://schemas.microsoft.com/office/drawing/2014/main" id="{FB5818C3-38D3-465C-B194-D53EB9DE65F3}"/>
              </a:ext>
            </a:extLst>
          </p:cNvPr>
          <p:cNvSpPr txBox="1"/>
          <p:nvPr/>
        </p:nvSpPr>
        <p:spPr>
          <a:xfrm>
            <a:off x="4746868" y="4392128"/>
            <a:ext cx="619909" cy="41626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a:ln>
                  <a:noFill/>
                </a:ln>
                <a:solidFill>
                  <a:srgbClr val="006BA8"/>
                </a:solidFill>
                <a:effectLst/>
                <a:uLnTx/>
                <a:uFillTx/>
                <a:latin typeface="Poppins" pitchFamily="2" charset="77"/>
                <a:ea typeface="+mn-ea"/>
                <a:cs typeface="Poppins" pitchFamily="2" charset="77"/>
              </a:rPr>
              <a:t>03</a:t>
            </a:r>
          </a:p>
        </p:txBody>
      </p:sp>
      <p:sp>
        <p:nvSpPr>
          <p:cNvPr id="98" name="TextBox 97">
            <a:extLst>
              <a:ext uri="{FF2B5EF4-FFF2-40B4-BE49-F238E27FC236}">
                <a16:creationId xmlns:a16="http://schemas.microsoft.com/office/drawing/2014/main" id="{79A384E4-7057-4589-AD65-9C74005FA9E4}"/>
              </a:ext>
            </a:extLst>
          </p:cNvPr>
          <p:cNvSpPr txBox="1"/>
          <p:nvPr/>
        </p:nvSpPr>
        <p:spPr>
          <a:xfrm>
            <a:off x="6898221" y="4392128"/>
            <a:ext cx="557915" cy="416268"/>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a:ln>
                  <a:noFill/>
                </a:ln>
                <a:solidFill>
                  <a:schemeClr val="accent3"/>
                </a:solidFill>
                <a:effectLst/>
                <a:uLnTx/>
                <a:uFillTx/>
                <a:latin typeface="Poppins" pitchFamily="2" charset="77"/>
                <a:ea typeface="+mn-ea"/>
                <a:cs typeface="Poppins" pitchFamily="2" charset="77"/>
              </a:rPr>
              <a:t>04</a:t>
            </a:r>
          </a:p>
        </p:txBody>
      </p:sp>
      <p:pic>
        <p:nvPicPr>
          <p:cNvPr id="102" name="Graphic 101" descr="Boardroom">
            <a:extLst>
              <a:ext uri="{FF2B5EF4-FFF2-40B4-BE49-F238E27FC236}">
                <a16:creationId xmlns:a16="http://schemas.microsoft.com/office/drawing/2014/main" id="{0E308E20-679D-4CC3-9E8B-D193A29501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81799" y="3181846"/>
            <a:ext cx="665610" cy="665610"/>
          </a:xfrm>
          <a:prstGeom prst="rect">
            <a:avLst/>
          </a:prstGeom>
        </p:spPr>
      </p:pic>
      <p:sp>
        <p:nvSpPr>
          <p:cNvPr id="50" name="Subtitle 2">
            <a:extLst>
              <a:ext uri="{FF2B5EF4-FFF2-40B4-BE49-F238E27FC236}">
                <a16:creationId xmlns:a16="http://schemas.microsoft.com/office/drawing/2014/main" id="{122F0194-C2A1-48CC-85A0-A2C2417B4B0F}"/>
              </a:ext>
            </a:extLst>
          </p:cNvPr>
          <p:cNvSpPr txBox="1">
            <a:spLocks/>
          </p:cNvSpPr>
          <p:nvPr/>
        </p:nvSpPr>
        <p:spPr>
          <a:xfrm>
            <a:off x="188562" y="5057651"/>
            <a:ext cx="2036349" cy="1835580"/>
          </a:xfrm>
          <a:prstGeom prst="rect">
            <a:avLst/>
          </a:prstGeom>
        </p:spPr>
        <p:txBody>
          <a:bodyPr vert="horz" wrap="square" lIns="95389" tIns="47695" rIns="95389" bIns="4769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ts val="1623"/>
              </a:lnSpc>
              <a:spcBef>
                <a:spcPct val="20000"/>
              </a:spcBef>
              <a:spcAft>
                <a:spcPts val="0"/>
              </a:spcAft>
              <a:buClrTx/>
              <a:buSzTx/>
              <a:buFont typeface="Arial" panose="020B0604020202020204" pitchFamily="34" charset="0"/>
              <a:buChar char="•"/>
              <a:tabLst/>
              <a:defRPr/>
            </a:pPr>
            <a:r>
              <a:rPr lang="en-US" sz="1140" dirty="0">
                <a:solidFill>
                  <a:srgbClr val="1F1547"/>
                </a:solidFill>
                <a:latin typeface="VIC" panose="00000500000000000000" pitchFamily="2" charset="0"/>
                <a:ea typeface="Lato Light" panose="020F0502020204030203" pitchFamily="34" charset="0"/>
                <a:cs typeface="Mukta ExtraLight" panose="020B0000000000000000" pitchFamily="34" charset="77"/>
              </a:rPr>
              <a:t>Use the template</a:t>
            </a:r>
          </a:p>
          <a:p>
            <a:pPr marL="171450" marR="0" lvl="0" indent="-171450" algn="l" defTabSz="1087636" rtl="0" eaLnBrk="1" fontAlgn="auto" latinLnBrk="0" hangingPunct="1">
              <a:lnSpc>
                <a:spcPts val="1623"/>
              </a:lnSpc>
              <a:spcBef>
                <a:spcPct val="20000"/>
              </a:spcBef>
              <a:spcAft>
                <a:spcPts val="0"/>
              </a:spcAft>
              <a:buClrTx/>
              <a:buSzTx/>
              <a:buFont typeface="Arial" panose="020B0604020202020204" pitchFamily="34" charset="0"/>
              <a:buChar char="•"/>
              <a:tabLst/>
              <a:defRPr/>
            </a:pPr>
            <a:r>
              <a:rPr lang="en-US" sz="1140" dirty="0">
                <a:solidFill>
                  <a:srgbClr val="1F1547"/>
                </a:solidFill>
                <a:latin typeface="VIC" panose="00000500000000000000" pitchFamily="2" charset="0"/>
                <a:ea typeface="Lato Light" panose="020F0502020204030203" pitchFamily="34" charset="0"/>
                <a:cs typeface="Mukta ExtraLight" panose="020B0000000000000000" pitchFamily="34" charset="77"/>
              </a:rPr>
              <a:t>Apply your current practice into the plan – identify and fill gaps</a:t>
            </a:r>
          </a:p>
          <a:p>
            <a:pPr marL="171450" lvl="0" indent="-171450" algn="l">
              <a:lnSpc>
                <a:spcPts val="1623"/>
              </a:lnSpc>
              <a:buFont typeface="Arial" panose="020B0604020202020204" pitchFamily="34" charset="0"/>
              <a:buChar char="•"/>
              <a:defRPr/>
            </a:pPr>
            <a:r>
              <a:rPr lang="en-US" sz="1140" dirty="0">
                <a:solidFill>
                  <a:srgbClr val="1F1547"/>
                </a:solidFill>
                <a:latin typeface="VIC" panose="00000500000000000000" pitchFamily="2" charset="0"/>
                <a:ea typeface="Lato Light" panose="020F0502020204030203" pitchFamily="34" charset="0"/>
                <a:cs typeface="Mukta ExtraLight" panose="020B0000000000000000" pitchFamily="34" charset="77"/>
              </a:rPr>
              <a:t>Store the plan in a folder where it can be referred to quickly</a:t>
            </a:r>
          </a:p>
          <a:p>
            <a:pPr lvl="0" algn="l">
              <a:lnSpc>
                <a:spcPts val="1623"/>
              </a:lnSpc>
              <a:defRPr/>
            </a:pPr>
            <a:endParaRPr lang="en-US" sz="1140" dirty="0">
              <a:solidFill>
                <a:srgbClr val="1F1547"/>
              </a:solidFill>
              <a:latin typeface="VIC" panose="00000500000000000000" pitchFamily="2" charset="0"/>
              <a:ea typeface="Lato Light" panose="020F0502020204030203" pitchFamily="34" charset="0"/>
              <a:cs typeface="Mukta ExtraLight" panose="020B0000000000000000" pitchFamily="34" charset="77"/>
            </a:endParaRPr>
          </a:p>
        </p:txBody>
      </p:sp>
      <p:sp>
        <p:nvSpPr>
          <p:cNvPr id="51" name="Subtitle 2">
            <a:extLst>
              <a:ext uri="{FF2B5EF4-FFF2-40B4-BE49-F238E27FC236}">
                <a16:creationId xmlns:a16="http://schemas.microsoft.com/office/drawing/2014/main" id="{58497FB5-AC95-4301-A60A-157A6F797F2E}"/>
              </a:ext>
            </a:extLst>
          </p:cNvPr>
          <p:cNvSpPr txBox="1">
            <a:spLocks/>
          </p:cNvSpPr>
          <p:nvPr/>
        </p:nvSpPr>
        <p:spPr>
          <a:xfrm>
            <a:off x="2194810" y="4722405"/>
            <a:ext cx="1981222" cy="1800506"/>
          </a:xfrm>
          <a:prstGeom prst="rect">
            <a:avLst/>
          </a:prstGeom>
        </p:spPr>
        <p:txBody>
          <a:bodyPr vert="horz" wrap="square" lIns="95389" tIns="47695" rIns="95389" bIns="4769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R="0" lvl="0" algn="l" defTabSz="1087636" rtl="0" eaLnBrk="1" fontAlgn="auto" latinLnBrk="0" hangingPunct="1">
              <a:lnSpc>
                <a:spcPts val="1623"/>
              </a:lnSpc>
              <a:spcBef>
                <a:spcPct val="20000"/>
              </a:spcBef>
              <a:spcAft>
                <a:spcPts val="0"/>
              </a:spcAft>
              <a:buClrTx/>
              <a:buSzTx/>
              <a:buFont typeface="Arial"/>
              <a:buNone/>
              <a:tabLst>
                <a:tab pos="0" algn="l"/>
              </a:tabLst>
              <a:defRPr/>
            </a:pPr>
            <a:endParaRPr kumimoji="0" lang="en-US" sz="1140" b="0" i="0" u="none" strike="noStrike" kern="1200" cap="none" spc="0" normalizeH="0" baseline="0" noProof="0" dirty="0">
              <a:ln>
                <a:noFill/>
              </a:ln>
              <a:solidFill>
                <a:srgbClr val="1F1547"/>
              </a:solidFill>
              <a:effectLst/>
              <a:uLnTx/>
              <a:uFillTx/>
              <a:latin typeface="VIC" panose="00000500000000000000" pitchFamily="2" charset="0"/>
              <a:ea typeface="Lato Light" panose="020F0502020204030203" pitchFamily="34" charset="0"/>
              <a:cs typeface="Mukta ExtraLight" panose="020B0000000000000000" pitchFamily="34" charset="77"/>
            </a:endParaRPr>
          </a:p>
          <a:p>
            <a:pPr marL="171450" marR="0" indent="-171450" algn="l" fontAlgn="auto">
              <a:lnSpc>
                <a:spcPts val="1623"/>
              </a:lnSpc>
              <a:spcAft>
                <a:spcPts val="0"/>
              </a:spcAft>
              <a:buClrTx/>
              <a:buSzTx/>
              <a:buFont typeface="Arial" panose="020B0604020202020204" pitchFamily="34" charset="0"/>
              <a:buChar char="•"/>
              <a:tabLst/>
              <a:defRPr/>
            </a:pPr>
            <a:r>
              <a:rPr kumimoji="0" lang="en-US" sz="1140" b="0" i="0" u="none" strike="noStrike" kern="1200" cap="none" spc="0" normalizeH="0" baseline="0" noProof="0" dirty="0">
                <a:ln>
                  <a:noFill/>
                </a:ln>
                <a:solidFill>
                  <a:srgbClr val="1F1547"/>
                </a:solidFill>
                <a:effectLst/>
                <a:uLnTx/>
                <a:uFillTx/>
                <a:latin typeface="VIC" panose="00000500000000000000" pitchFamily="2" charset="0"/>
                <a:ea typeface="Lato Light" panose="020F0502020204030203" pitchFamily="34" charset="0"/>
                <a:cs typeface="Mukta ExtraLight" panose="020B0000000000000000" pitchFamily="34" charset="77"/>
              </a:rPr>
              <a:t>Hold a quick team </a:t>
            </a:r>
            <a:r>
              <a:rPr lang="en-US" sz="1140" dirty="0">
                <a:solidFill>
                  <a:srgbClr val="1F1547"/>
                </a:solidFill>
                <a:latin typeface="VIC" panose="00000500000000000000" pitchFamily="2" charset="0"/>
                <a:ea typeface="Lato Light" panose="020F0502020204030203" pitchFamily="34" charset="0"/>
                <a:cs typeface="Mukta ExtraLight" panose="020B0000000000000000" pitchFamily="34" charset="77"/>
              </a:rPr>
              <a:t>meeting or one on one’s to go through the plan.</a:t>
            </a:r>
            <a:endParaRPr lang="en-US" sz="1140" dirty="0">
              <a:solidFill>
                <a:srgbClr val="1F1547"/>
              </a:solidFill>
              <a:latin typeface="VIC" panose="00000500000000000000" pitchFamily="2" charset="0"/>
            </a:endParaRPr>
          </a:p>
          <a:p>
            <a:pPr marL="171450" marR="0" indent="-171450" algn="l" fontAlgn="auto">
              <a:lnSpc>
                <a:spcPts val="1623"/>
              </a:lnSpc>
              <a:spcAft>
                <a:spcPts val="0"/>
              </a:spcAft>
              <a:buClrTx/>
              <a:buSzTx/>
              <a:buFont typeface="Arial" panose="020B0604020202020204" pitchFamily="34" charset="0"/>
              <a:buChar char="•"/>
              <a:tabLst/>
              <a:defRPr/>
            </a:pPr>
            <a:r>
              <a:rPr lang="en-US" sz="1140" dirty="0">
                <a:solidFill>
                  <a:srgbClr val="1F1547"/>
                </a:solidFill>
                <a:latin typeface="VIC" panose="00000500000000000000" pitchFamily="2" charset="0"/>
              </a:rPr>
              <a:t>Appoint plan activators in case you’re not around</a:t>
            </a:r>
          </a:p>
        </p:txBody>
      </p:sp>
      <p:sp>
        <p:nvSpPr>
          <p:cNvPr id="52" name="Subtitle 2">
            <a:extLst>
              <a:ext uri="{FF2B5EF4-FFF2-40B4-BE49-F238E27FC236}">
                <a16:creationId xmlns:a16="http://schemas.microsoft.com/office/drawing/2014/main" id="{9CDCA70E-0471-4AD0-A932-EDBC360A43A2}"/>
              </a:ext>
            </a:extLst>
          </p:cNvPr>
          <p:cNvSpPr txBox="1">
            <a:spLocks/>
          </p:cNvSpPr>
          <p:nvPr/>
        </p:nvSpPr>
        <p:spPr>
          <a:xfrm>
            <a:off x="4242767" y="5057651"/>
            <a:ext cx="2261123" cy="1390137"/>
          </a:xfrm>
          <a:prstGeom prst="rect">
            <a:avLst/>
          </a:prstGeom>
        </p:spPr>
        <p:txBody>
          <a:bodyPr vert="horz" wrap="square" lIns="95389" tIns="47695" rIns="95389" bIns="4769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indent="-171450" algn="l" fontAlgn="auto">
              <a:lnSpc>
                <a:spcPts val="1623"/>
              </a:lnSpc>
              <a:spcAft>
                <a:spcPts val="0"/>
              </a:spcAft>
              <a:buClrTx/>
              <a:buSzTx/>
              <a:buFont typeface="Arial" panose="020B0604020202020204" pitchFamily="34" charset="0"/>
              <a:buChar char="•"/>
              <a:tabLst/>
              <a:defRPr/>
            </a:pPr>
            <a:r>
              <a:rPr lang="en-US" sz="1140" dirty="0">
                <a:solidFill>
                  <a:srgbClr val="1F1547"/>
                </a:solidFill>
                <a:latin typeface="VIC" panose="00000500000000000000" pitchFamily="2" charset="0"/>
              </a:rPr>
              <a:t>Keep it current</a:t>
            </a:r>
          </a:p>
          <a:p>
            <a:pPr marL="171450" marR="0" indent="-171450" algn="l" fontAlgn="auto">
              <a:lnSpc>
                <a:spcPts val="1623"/>
              </a:lnSpc>
              <a:spcAft>
                <a:spcPts val="0"/>
              </a:spcAft>
              <a:buClrTx/>
              <a:buSzTx/>
              <a:buFont typeface="Arial" panose="020B0604020202020204" pitchFamily="34" charset="0"/>
              <a:buChar char="•"/>
              <a:tabLst/>
              <a:defRPr/>
            </a:pPr>
            <a:r>
              <a:rPr lang="en-US" sz="1140" dirty="0">
                <a:solidFill>
                  <a:srgbClr val="1F1547"/>
                </a:solidFill>
                <a:latin typeface="VIC" panose="00000500000000000000" pitchFamily="2" charset="0"/>
              </a:rPr>
              <a:t>Use changes in restrictions to trigger a plan review </a:t>
            </a:r>
          </a:p>
          <a:p>
            <a:pPr marL="171450" marR="0" indent="-171450" algn="l" fontAlgn="auto">
              <a:lnSpc>
                <a:spcPts val="1623"/>
              </a:lnSpc>
              <a:spcAft>
                <a:spcPts val="0"/>
              </a:spcAft>
              <a:buClrTx/>
              <a:buSzTx/>
              <a:buFont typeface="Arial" panose="020B0604020202020204" pitchFamily="34" charset="0"/>
              <a:buChar char="•"/>
              <a:tabLst/>
              <a:defRPr/>
            </a:pPr>
            <a:r>
              <a:rPr lang="en-US" sz="1140" dirty="0">
                <a:solidFill>
                  <a:srgbClr val="1F1547"/>
                </a:solidFill>
                <a:latin typeface="VIC" panose="00000500000000000000" pitchFamily="2" charset="0"/>
              </a:rPr>
              <a:t>Communicate changes with your team</a:t>
            </a:r>
          </a:p>
        </p:txBody>
      </p:sp>
      <p:sp>
        <p:nvSpPr>
          <p:cNvPr id="53" name="Subtitle 2">
            <a:extLst>
              <a:ext uri="{FF2B5EF4-FFF2-40B4-BE49-F238E27FC236}">
                <a16:creationId xmlns:a16="http://schemas.microsoft.com/office/drawing/2014/main" id="{556646BB-334A-4349-8D00-F1172BC3C336}"/>
              </a:ext>
            </a:extLst>
          </p:cNvPr>
          <p:cNvSpPr txBox="1">
            <a:spLocks/>
          </p:cNvSpPr>
          <p:nvPr/>
        </p:nvSpPr>
        <p:spPr>
          <a:xfrm>
            <a:off x="6482519" y="5047718"/>
            <a:ext cx="2342305" cy="1114805"/>
          </a:xfrm>
          <a:prstGeom prst="rect">
            <a:avLst/>
          </a:prstGeom>
        </p:spPr>
        <p:txBody>
          <a:bodyPr vert="horz" wrap="square" lIns="95389" tIns="47695" rIns="95389" bIns="4769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indent="-171450" algn="l" fontAlgn="auto">
              <a:lnSpc>
                <a:spcPts val="1623"/>
              </a:lnSpc>
              <a:spcAft>
                <a:spcPts val="0"/>
              </a:spcAft>
              <a:buClrTx/>
              <a:buSzTx/>
              <a:buFont typeface="Arial" panose="020B0604020202020204" pitchFamily="34" charset="0"/>
              <a:buChar char="•"/>
              <a:tabLst/>
              <a:defRPr/>
            </a:pPr>
            <a:r>
              <a:rPr lang="en-US" sz="1140" dirty="0">
                <a:solidFill>
                  <a:srgbClr val="1F1547"/>
                </a:solidFill>
                <a:latin typeface="VIC" panose="00000500000000000000" pitchFamily="2" charset="0"/>
              </a:rPr>
              <a:t>Assistance and support can be provided from Regional Development Victoria, Small Business Victoria and </a:t>
            </a:r>
            <a:r>
              <a:rPr lang="en-US" sz="1140" dirty="0" err="1">
                <a:solidFill>
                  <a:srgbClr val="1F1547"/>
                </a:solidFill>
                <a:latin typeface="VIC" panose="00000500000000000000" pitchFamily="2" charset="0"/>
              </a:rPr>
              <a:t>Coronavirus.vic</a:t>
            </a:r>
            <a:endParaRPr lang="en-US" sz="1140" dirty="0">
              <a:solidFill>
                <a:srgbClr val="1F1547"/>
              </a:solidFill>
              <a:latin typeface="VIC" panose="00000500000000000000" pitchFamily="2" charset="0"/>
            </a:endParaRPr>
          </a:p>
        </p:txBody>
      </p:sp>
      <p:grpSp>
        <p:nvGrpSpPr>
          <p:cNvPr id="3" name="Group 2">
            <a:extLst>
              <a:ext uri="{FF2B5EF4-FFF2-40B4-BE49-F238E27FC236}">
                <a16:creationId xmlns:a16="http://schemas.microsoft.com/office/drawing/2014/main" id="{ADA6E5AE-128A-4269-9591-5AD51DC11B5A}"/>
              </a:ext>
            </a:extLst>
          </p:cNvPr>
          <p:cNvGrpSpPr/>
          <p:nvPr/>
        </p:nvGrpSpPr>
        <p:grpSpPr>
          <a:xfrm>
            <a:off x="420585" y="1118827"/>
            <a:ext cx="8409842" cy="1298175"/>
            <a:chOff x="3260359" y="1347223"/>
            <a:chExt cx="5635115" cy="782112"/>
          </a:xfrm>
        </p:grpSpPr>
        <p:sp>
          <p:nvSpPr>
            <p:cNvPr id="74" name="TextBox 73">
              <a:extLst>
                <a:ext uri="{FF2B5EF4-FFF2-40B4-BE49-F238E27FC236}">
                  <a16:creationId xmlns:a16="http://schemas.microsoft.com/office/drawing/2014/main" id="{32E1390F-5BE5-4364-9F54-1C0668DDC47D}"/>
                </a:ext>
              </a:extLst>
            </p:cNvPr>
            <p:cNvSpPr txBox="1"/>
            <p:nvPr/>
          </p:nvSpPr>
          <p:spPr>
            <a:xfrm>
              <a:off x="3260359" y="1928024"/>
              <a:ext cx="956874" cy="152977"/>
            </a:xfrm>
            <a:prstGeom prst="rect">
              <a:avLst/>
            </a:prstGeom>
            <a:noFill/>
          </p:spPr>
          <p:txBody>
            <a:bodyPr wrap="square" rtlCol="0">
              <a:spAutoFit/>
            </a:bodyPr>
            <a:lstStyle/>
            <a:p>
              <a:pPr algn="ctr"/>
              <a:r>
                <a:rPr lang="en-AU" sz="1050" b="1" dirty="0">
                  <a:solidFill>
                    <a:schemeClr val="accent6"/>
                  </a:solidFill>
                  <a:latin typeface="VIC" panose="00000500000000000000" pitchFamily="2" charset="0"/>
                </a:rPr>
                <a:t>Make your PLAN</a:t>
              </a:r>
            </a:p>
          </p:txBody>
        </p:sp>
        <p:grpSp>
          <p:nvGrpSpPr>
            <p:cNvPr id="75" name="Group 74">
              <a:extLst>
                <a:ext uri="{FF2B5EF4-FFF2-40B4-BE49-F238E27FC236}">
                  <a16:creationId xmlns:a16="http://schemas.microsoft.com/office/drawing/2014/main" id="{D21AB380-A7DE-4E19-B8E6-30DEA50305BD}"/>
                </a:ext>
              </a:extLst>
            </p:cNvPr>
            <p:cNvGrpSpPr/>
            <p:nvPr/>
          </p:nvGrpSpPr>
          <p:grpSpPr>
            <a:xfrm>
              <a:off x="3509155" y="1347223"/>
              <a:ext cx="5386319" cy="782112"/>
              <a:chOff x="3509155" y="1347223"/>
              <a:chExt cx="5386319" cy="782112"/>
            </a:xfrm>
          </p:grpSpPr>
          <p:sp>
            <p:nvSpPr>
              <p:cNvPr id="76" name="TextBox 75">
                <a:extLst>
                  <a:ext uri="{FF2B5EF4-FFF2-40B4-BE49-F238E27FC236}">
                    <a16:creationId xmlns:a16="http://schemas.microsoft.com/office/drawing/2014/main" id="{8516761D-4DE1-417B-BB75-EB8A0B1D16C0}"/>
                  </a:ext>
                </a:extLst>
              </p:cNvPr>
              <p:cNvSpPr txBox="1"/>
              <p:nvPr/>
            </p:nvSpPr>
            <p:spPr>
              <a:xfrm>
                <a:off x="4298962" y="1916447"/>
                <a:ext cx="1391710" cy="152977"/>
              </a:xfrm>
              <a:prstGeom prst="rect">
                <a:avLst/>
              </a:prstGeom>
              <a:noFill/>
            </p:spPr>
            <p:txBody>
              <a:bodyPr wrap="square" rtlCol="0">
                <a:spAutoFit/>
              </a:bodyPr>
              <a:lstStyle/>
              <a:p>
                <a:pPr algn="ctr"/>
                <a:r>
                  <a:rPr lang="en-AU" sz="1050" b="1" dirty="0">
                    <a:solidFill>
                      <a:schemeClr val="accent6"/>
                    </a:solidFill>
                    <a:latin typeface="VIC" panose="00000500000000000000" pitchFamily="2" charset="0"/>
                  </a:rPr>
                  <a:t>Inform your staff</a:t>
                </a:r>
              </a:p>
            </p:txBody>
          </p:sp>
          <p:sp>
            <p:nvSpPr>
              <p:cNvPr id="77" name="TextBox 76">
                <a:extLst>
                  <a:ext uri="{FF2B5EF4-FFF2-40B4-BE49-F238E27FC236}">
                    <a16:creationId xmlns:a16="http://schemas.microsoft.com/office/drawing/2014/main" id="{23E7DA71-41EA-4CC7-AB02-5F1A4D4AE715}"/>
                  </a:ext>
                </a:extLst>
              </p:cNvPr>
              <p:cNvSpPr txBox="1"/>
              <p:nvPr/>
            </p:nvSpPr>
            <p:spPr>
              <a:xfrm>
                <a:off x="7111392" y="1895278"/>
                <a:ext cx="1784082" cy="152977"/>
              </a:xfrm>
              <a:prstGeom prst="rect">
                <a:avLst/>
              </a:prstGeom>
              <a:noFill/>
            </p:spPr>
            <p:txBody>
              <a:bodyPr wrap="square" rtlCol="0">
                <a:spAutoFit/>
              </a:bodyPr>
              <a:lstStyle/>
              <a:p>
                <a:pPr algn="ctr"/>
                <a:r>
                  <a:rPr lang="en-AU" sz="1050" b="1" dirty="0">
                    <a:solidFill>
                      <a:schemeClr val="accent6"/>
                    </a:solidFill>
                    <a:latin typeface="VIC" panose="00000500000000000000" pitchFamily="2" charset="0"/>
                  </a:rPr>
                  <a:t>Fully complaint COVID safe business</a:t>
                </a:r>
              </a:p>
            </p:txBody>
          </p:sp>
          <p:sp>
            <p:nvSpPr>
              <p:cNvPr id="78" name="TextBox 77">
                <a:extLst>
                  <a:ext uri="{FF2B5EF4-FFF2-40B4-BE49-F238E27FC236}">
                    <a16:creationId xmlns:a16="http://schemas.microsoft.com/office/drawing/2014/main" id="{7FC19A18-EA82-46CD-89B3-10060EE12F40}"/>
                  </a:ext>
                </a:extLst>
              </p:cNvPr>
              <p:cNvSpPr txBox="1"/>
              <p:nvPr/>
            </p:nvSpPr>
            <p:spPr>
              <a:xfrm>
                <a:off x="5772402" y="1879010"/>
                <a:ext cx="1173491" cy="250325"/>
              </a:xfrm>
              <a:prstGeom prst="rect">
                <a:avLst/>
              </a:prstGeom>
              <a:noFill/>
            </p:spPr>
            <p:txBody>
              <a:bodyPr wrap="square" rtlCol="0">
                <a:spAutoFit/>
              </a:bodyPr>
              <a:lstStyle/>
              <a:p>
                <a:pPr algn="ctr"/>
                <a:r>
                  <a:rPr lang="en-AU" sz="1050" b="1" dirty="0">
                    <a:solidFill>
                      <a:schemeClr val="accent6"/>
                    </a:solidFill>
                    <a:latin typeface="VIC" panose="00000500000000000000" pitchFamily="2" charset="0"/>
                  </a:rPr>
                  <a:t>Update your plan when there are changes </a:t>
                </a:r>
              </a:p>
            </p:txBody>
          </p:sp>
          <p:sp>
            <p:nvSpPr>
              <p:cNvPr id="80" name="Plus Sign 79">
                <a:extLst>
                  <a:ext uri="{FF2B5EF4-FFF2-40B4-BE49-F238E27FC236}">
                    <a16:creationId xmlns:a16="http://schemas.microsoft.com/office/drawing/2014/main" id="{14BB8D7A-EEB0-404E-9D0B-77248454BE49}"/>
                  </a:ext>
                </a:extLst>
              </p:cNvPr>
              <p:cNvSpPr/>
              <p:nvPr/>
            </p:nvSpPr>
            <p:spPr>
              <a:xfrm>
                <a:off x="4184742" y="1481544"/>
                <a:ext cx="228441" cy="244785"/>
              </a:xfrm>
              <a:prstGeom prst="mathPlus">
                <a:avLst/>
              </a:prstGeom>
              <a:solidFill>
                <a:schemeClr val="accent1">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6"/>
                  </a:solidFill>
                </a:endParaRPr>
              </a:p>
            </p:txBody>
          </p:sp>
          <p:sp>
            <p:nvSpPr>
              <p:cNvPr id="81" name="Equals 80">
                <a:extLst>
                  <a:ext uri="{FF2B5EF4-FFF2-40B4-BE49-F238E27FC236}">
                    <a16:creationId xmlns:a16="http://schemas.microsoft.com/office/drawing/2014/main" id="{520354EA-7E4D-44A1-9A34-1A7FBEAA48BC}"/>
                  </a:ext>
                </a:extLst>
              </p:cNvPr>
              <p:cNvSpPr/>
              <p:nvPr/>
            </p:nvSpPr>
            <p:spPr>
              <a:xfrm>
                <a:off x="6938275" y="1479698"/>
                <a:ext cx="239715" cy="231777"/>
              </a:xfrm>
              <a:prstGeom prst="mathEqual">
                <a:avLst/>
              </a:prstGeom>
              <a:solidFill>
                <a:schemeClr val="accent1">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6"/>
                  </a:solidFill>
                </a:endParaRPr>
              </a:p>
            </p:txBody>
          </p:sp>
          <p:pic>
            <p:nvPicPr>
              <p:cNvPr id="82" name="Graphic 81" descr="Lightbulb and gear">
                <a:extLst>
                  <a:ext uri="{FF2B5EF4-FFF2-40B4-BE49-F238E27FC236}">
                    <a16:creationId xmlns:a16="http://schemas.microsoft.com/office/drawing/2014/main" id="{56FF4FB6-04D6-487C-82AF-BD9F65C332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09155" y="1379282"/>
                <a:ext cx="438391" cy="455461"/>
              </a:xfrm>
              <a:prstGeom prst="rect">
                <a:avLst/>
              </a:prstGeom>
            </p:spPr>
          </p:pic>
          <p:pic>
            <p:nvPicPr>
              <p:cNvPr id="83" name="Graphic 82" descr="Classroom">
                <a:extLst>
                  <a:ext uri="{FF2B5EF4-FFF2-40B4-BE49-F238E27FC236}">
                    <a16:creationId xmlns:a16="http://schemas.microsoft.com/office/drawing/2014/main" id="{E6BB2E19-5554-4E45-A6D2-989317CACF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13550" y="1383491"/>
                <a:ext cx="435101" cy="452044"/>
              </a:xfrm>
              <a:prstGeom prst="rect">
                <a:avLst/>
              </a:prstGeom>
            </p:spPr>
          </p:pic>
          <p:pic>
            <p:nvPicPr>
              <p:cNvPr id="84" name="Graphic 83" descr="Programmer">
                <a:extLst>
                  <a:ext uri="{FF2B5EF4-FFF2-40B4-BE49-F238E27FC236}">
                    <a16:creationId xmlns:a16="http://schemas.microsoft.com/office/drawing/2014/main" id="{2C5E914A-0614-4B15-9A4E-D325006799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2300" y="1347223"/>
                <a:ext cx="414578" cy="430721"/>
              </a:xfrm>
              <a:prstGeom prst="rect">
                <a:avLst/>
              </a:prstGeom>
            </p:spPr>
          </p:pic>
          <p:sp>
            <p:nvSpPr>
              <p:cNvPr id="91" name="Plus Sign 90">
                <a:extLst>
                  <a:ext uri="{FF2B5EF4-FFF2-40B4-BE49-F238E27FC236}">
                    <a16:creationId xmlns:a16="http://schemas.microsoft.com/office/drawing/2014/main" id="{BDBA94F5-1346-49A0-94E4-8CA5717B6511}"/>
                  </a:ext>
                </a:extLst>
              </p:cNvPr>
              <p:cNvSpPr/>
              <p:nvPr/>
            </p:nvSpPr>
            <p:spPr>
              <a:xfrm>
                <a:off x="5487886" y="1479698"/>
                <a:ext cx="202786" cy="244785"/>
              </a:xfrm>
              <a:prstGeom prst="mathPlus">
                <a:avLst/>
              </a:prstGeom>
              <a:solidFill>
                <a:schemeClr val="accent1">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6"/>
                  </a:solidFill>
                </a:endParaRPr>
              </a:p>
            </p:txBody>
          </p:sp>
        </p:grpSp>
      </p:grpSp>
      <p:pic>
        <p:nvPicPr>
          <p:cNvPr id="38" name="Graphic 37" descr="Programmer">
            <a:extLst>
              <a:ext uri="{FF2B5EF4-FFF2-40B4-BE49-F238E27FC236}">
                <a16:creationId xmlns:a16="http://schemas.microsoft.com/office/drawing/2014/main" id="{8B875D2B-E4B1-4C00-9145-B681FD7C28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18182" y="3245396"/>
            <a:ext cx="484446" cy="484446"/>
          </a:xfrm>
          <a:prstGeom prst="rect">
            <a:avLst/>
          </a:prstGeom>
        </p:spPr>
      </p:pic>
      <p:pic>
        <p:nvPicPr>
          <p:cNvPr id="6" name="Graphic 5" descr="Checkmark">
            <a:extLst>
              <a:ext uri="{FF2B5EF4-FFF2-40B4-BE49-F238E27FC236}">
                <a16:creationId xmlns:a16="http://schemas.microsoft.com/office/drawing/2014/main" id="{AEA241A2-7AC7-4956-979D-8C3061D8ED8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76475" y="1118827"/>
            <a:ext cx="735157" cy="735157"/>
          </a:xfrm>
          <a:prstGeom prst="rect">
            <a:avLst/>
          </a:prstGeom>
        </p:spPr>
      </p:pic>
      <p:pic>
        <p:nvPicPr>
          <p:cNvPr id="8" name="Graphic 7" descr="Clipboard">
            <a:extLst>
              <a:ext uri="{FF2B5EF4-FFF2-40B4-BE49-F238E27FC236}">
                <a16:creationId xmlns:a16="http://schemas.microsoft.com/office/drawing/2014/main" id="{5C7224B4-AA58-4173-8CCB-39E9DFCD459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645997" y="3119471"/>
            <a:ext cx="685937" cy="685937"/>
          </a:xfrm>
          <a:prstGeom prst="rect">
            <a:avLst/>
          </a:prstGeom>
        </p:spPr>
      </p:pic>
      <p:pic>
        <p:nvPicPr>
          <p:cNvPr id="10" name="Graphic 9" descr="Telephone">
            <a:extLst>
              <a:ext uri="{FF2B5EF4-FFF2-40B4-BE49-F238E27FC236}">
                <a16:creationId xmlns:a16="http://schemas.microsoft.com/office/drawing/2014/main" id="{2E727B65-3803-49E8-9AED-F8B45FE2C66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534098" y="3119471"/>
            <a:ext cx="727985" cy="727985"/>
          </a:xfrm>
          <a:prstGeom prst="rect">
            <a:avLst/>
          </a:prstGeom>
        </p:spPr>
      </p:pic>
      <p:pic>
        <p:nvPicPr>
          <p:cNvPr id="12" name="Graphic 11" descr="Pencil">
            <a:extLst>
              <a:ext uri="{FF2B5EF4-FFF2-40B4-BE49-F238E27FC236}">
                <a16:creationId xmlns:a16="http://schemas.microsoft.com/office/drawing/2014/main" id="{0391991F-68D0-48A5-B597-C3A689EA695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flipH="1">
            <a:off x="1635413" y="3132997"/>
            <a:ext cx="329442" cy="329442"/>
          </a:xfrm>
          <a:prstGeom prst="rect">
            <a:avLst/>
          </a:prstGeom>
        </p:spPr>
      </p:pic>
    </p:spTree>
    <p:extLst>
      <p:ext uri="{BB962C8B-B14F-4D97-AF65-F5344CB8AC3E}">
        <p14:creationId xmlns:p14="http://schemas.microsoft.com/office/powerpoint/2010/main" val="284317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1070A-E39E-470B-BAED-6882CB201CE5}"/>
              </a:ext>
            </a:extLst>
          </p:cNvPr>
          <p:cNvSpPr>
            <a:spLocks noGrp="1"/>
          </p:cNvSpPr>
          <p:nvPr>
            <p:ph idx="1"/>
          </p:nvPr>
        </p:nvSpPr>
        <p:spPr>
          <a:xfrm>
            <a:off x="663655" y="1461053"/>
            <a:ext cx="7444926" cy="4363868"/>
          </a:xfrm>
        </p:spPr>
        <p:txBody>
          <a:bodyPr/>
          <a:lstStyle/>
          <a:p>
            <a:r>
              <a:rPr lang="en-AU" dirty="0"/>
              <a:t>Overview</a:t>
            </a:r>
          </a:p>
          <a:p>
            <a:r>
              <a:rPr lang="en-AU" dirty="0"/>
              <a:t>The 21 July 2021 Top-Up Payment provides additional support to eligible small to medium businesses in sectors affected by the current restrictions in metropolitan and regional Victoria.</a:t>
            </a:r>
          </a:p>
          <a:p>
            <a:r>
              <a:rPr lang="en-AU" dirty="0"/>
              <a:t>This payment is additional to the 16 July 2021 Top-Up Payments.</a:t>
            </a:r>
          </a:p>
          <a:p>
            <a:r>
              <a:rPr lang="en-AU" dirty="0"/>
              <a:t>Successful recipients of the </a:t>
            </a:r>
            <a:r>
              <a:rPr lang="en-AU" dirty="0">
                <a:hlinkClick r:id="rId2"/>
              </a:rPr>
              <a:t>Business Costs Assistance Program Round Two</a:t>
            </a:r>
            <a:r>
              <a:rPr lang="en-AU" dirty="0"/>
              <a:t> will receive an additional $2800, and successful recipients of the </a:t>
            </a:r>
            <a:r>
              <a:rPr lang="en-AU" u="sng" dirty="0">
                <a:hlinkClick r:id="rId3"/>
              </a:rPr>
              <a:t>Licensed Hospitality Venue Fund 2021</a:t>
            </a:r>
            <a:r>
              <a:rPr lang="en-AU" dirty="0"/>
              <a:t> will receive an additional $4200. These payments will be processed automatically in July 2021.</a:t>
            </a:r>
          </a:p>
          <a:p>
            <a:r>
              <a:rPr lang="en-AU" dirty="0"/>
              <a:t>For further information about the 21 July 2021 Top-Up Payment, please read all the information on this page, including the </a:t>
            </a:r>
            <a:r>
              <a:rPr lang="en-AU" u="sng" dirty="0">
                <a:hlinkClick r:id="rId4"/>
              </a:rPr>
              <a:t>frequently asked questions (FAQs)</a:t>
            </a:r>
            <a:r>
              <a:rPr lang="en-AU" dirty="0"/>
              <a:t>.</a:t>
            </a:r>
          </a:p>
          <a:p>
            <a:r>
              <a:rPr lang="en-AU" dirty="0"/>
              <a:t>Businesses may also be eligible for other assistance through other </a:t>
            </a:r>
            <a:r>
              <a:rPr lang="en-AU" u="sng" dirty="0">
                <a:hlinkClick r:id="rId5"/>
              </a:rPr>
              <a:t>Victorian Government programs</a:t>
            </a:r>
            <a:r>
              <a:rPr lang="en-AU" dirty="0"/>
              <a:t>.</a:t>
            </a:r>
          </a:p>
          <a:p>
            <a:r>
              <a:rPr lang="en-AU" dirty="0"/>
              <a:t>Individuals who have lost income or hours due to the lockdown, may also be eligible for financial support through the Commonwealth Government’s </a:t>
            </a:r>
            <a:r>
              <a:rPr lang="en-AU" u="sng" dirty="0">
                <a:solidFill>
                  <a:srgbClr val="78BE20"/>
                </a:solidFill>
                <a:hlinkClick r:id="rId6">
                  <a:extLst>
                    <a:ext uri="{A12FA001-AC4F-418D-AE19-62706E023703}">
                      <ahyp:hlinkClr xmlns:ahyp="http://schemas.microsoft.com/office/drawing/2018/hyperlinkcolor" val="tx"/>
                    </a:ext>
                  </a:extLst>
                </a:hlinkClick>
              </a:rPr>
              <a:t>COVID-19 Disaster </a:t>
            </a:r>
            <a:r>
              <a:rPr lang="en-AU" u="sng" dirty="0">
                <a:solidFill>
                  <a:srgbClr val="92D050"/>
                </a:solidFill>
                <a:hlinkClick r:id="rId6">
                  <a:extLst>
                    <a:ext uri="{A12FA001-AC4F-418D-AE19-62706E023703}">
                      <ahyp:hlinkClr xmlns:ahyp="http://schemas.microsoft.com/office/drawing/2018/hyperlinkcolor" val="tx"/>
                    </a:ext>
                  </a:extLst>
                </a:hlinkClick>
              </a:rPr>
              <a:t>Payme</a:t>
            </a:r>
            <a:r>
              <a:rPr lang="en-AU" u="sng" dirty="0">
                <a:solidFill>
                  <a:srgbClr val="92D050"/>
                </a:solidFill>
              </a:rPr>
              <a:t>nt</a:t>
            </a:r>
            <a:endParaRPr lang="en-AU" dirty="0">
              <a:solidFill>
                <a:srgbClr val="92D050"/>
              </a:solidFill>
            </a:endParaRPr>
          </a:p>
          <a:p>
            <a:endParaRPr lang="en-AU" dirty="0"/>
          </a:p>
        </p:txBody>
      </p:sp>
      <p:sp>
        <p:nvSpPr>
          <p:cNvPr id="3" name="Title 2">
            <a:extLst>
              <a:ext uri="{FF2B5EF4-FFF2-40B4-BE49-F238E27FC236}">
                <a16:creationId xmlns:a16="http://schemas.microsoft.com/office/drawing/2014/main" id="{E4792D57-F496-4ACA-9719-17BDE6DD7B77}"/>
              </a:ext>
            </a:extLst>
          </p:cNvPr>
          <p:cNvSpPr>
            <a:spLocks noGrp="1"/>
          </p:cNvSpPr>
          <p:nvPr>
            <p:ph type="title"/>
          </p:nvPr>
        </p:nvSpPr>
        <p:spPr>
          <a:xfrm>
            <a:off x="663655" y="356179"/>
            <a:ext cx="7444926" cy="676902"/>
          </a:xfrm>
        </p:spPr>
        <p:txBody>
          <a:bodyPr/>
          <a:lstStyle/>
          <a:p>
            <a:r>
              <a:rPr lang="en-AU" b="1" dirty="0"/>
              <a:t>Support for businesses</a:t>
            </a:r>
            <a:br>
              <a:rPr lang="en-AU" dirty="0"/>
            </a:br>
            <a:endParaRPr lang="en-AU" dirty="0"/>
          </a:p>
        </p:txBody>
      </p:sp>
    </p:spTree>
    <p:extLst>
      <p:ext uri="{BB962C8B-B14F-4D97-AF65-F5344CB8AC3E}">
        <p14:creationId xmlns:p14="http://schemas.microsoft.com/office/powerpoint/2010/main" val="206672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8851F-5AAA-48ED-9A63-427D72ECF6E8}"/>
              </a:ext>
            </a:extLst>
          </p:cNvPr>
          <p:cNvSpPr/>
          <p:nvPr/>
        </p:nvSpPr>
        <p:spPr>
          <a:xfrm>
            <a:off x="2041531" y="1969011"/>
            <a:ext cx="5913240" cy="585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en-AU" sz="1600" b="1" u="sng" dirty="0">
                <a:solidFill>
                  <a:schemeClr val="tx1"/>
                </a:solidFill>
                <a:latin typeface="VIC" panose="00000500000000000000" pitchFamily="2" charset="0"/>
              </a:rPr>
              <a:t>All</a:t>
            </a:r>
            <a:r>
              <a:rPr lang="en-AU" sz="1600" b="1" dirty="0">
                <a:solidFill>
                  <a:schemeClr val="tx1"/>
                </a:solidFill>
                <a:latin typeface="VIC" panose="00000500000000000000" pitchFamily="2" charset="0"/>
              </a:rPr>
              <a:t> businesses must use the state government QR code</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AU" sz="1600" i="0" u="none" strike="noStrike" kern="1200" cap="none" spc="0" normalizeH="0" baseline="0" noProof="0" dirty="0">
                <a:ln>
                  <a:noFill/>
                </a:ln>
                <a:solidFill>
                  <a:schemeClr val="tx1"/>
                </a:solidFill>
                <a:effectLst/>
                <a:uLnTx/>
                <a:uFillTx/>
                <a:latin typeface="VIC" panose="00000500000000000000" pitchFamily="2" charset="0"/>
              </a:rPr>
              <a:t>4</a:t>
            </a:r>
            <a:r>
              <a:rPr kumimoji="0" lang="en-AU" sz="1600" i="0" u="none" strike="noStrike" kern="1200" cap="none" spc="0" normalizeH="0" baseline="30000" noProof="0" dirty="0">
                <a:ln>
                  <a:noFill/>
                </a:ln>
                <a:solidFill>
                  <a:schemeClr val="tx1"/>
                </a:solidFill>
                <a:effectLst/>
                <a:uLnTx/>
                <a:uFillTx/>
                <a:latin typeface="VIC" panose="00000500000000000000" pitchFamily="2" charset="0"/>
              </a:rPr>
              <a:t>th</a:t>
            </a:r>
            <a:r>
              <a:rPr kumimoji="0" lang="en-AU" sz="1600" i="0" u="none" strike="noStrike" kern="1200" cap="none" spc="0" normalizeH="0" baseline="0" noProof="0" dirty="0">
                <a:ln>
                  <a:noFill/>
                </a:ln>
                <a:solidFill>
                  <a:schemeClr val="tx1"/>
                </a:solidFill>
                <a:effectLst/>
                <a:uLnTx/>
                <a:uFillTx/>
                <a:latin typeface="VIC" panose="00000500000000000000" pitchFamily="2" charset="0"/>
              </a:rPr>
              <a:t> June 2021.  </a:t>
            </a:r>
            <a:r>
              <a:rPr kumimoji="0" lang="en-AU" sz="1600" b="1" i="0" u="none" strike="noStrike" kern="1200" cap="none" spc="0" normalizeH="0" baseline="0" noProof="0" dirty="0">
                <a:ln>
                  <a:noFill/>
                </a:ln>
                <a:solidFill>
                  <a:schemeClr val="tx1"/>
                </a:solidFill>
                <a:effectLst/>
                <a:uLnTx/>
                <a:uFillTx/>
                <a:latin typeface="VIC" panose="00000500000000000000" pitchFamily="2" charset="0"/>
              </a:rPr>
              <a:t>Previously most businesses </a:t>
            </a:r>
            <a:r>
              <a:rPr kumimoji="0" lang="en-AU" sz="1600" i="0" u="none" strike="noStrike" kern="1200" cap="none" spc="0" normalizeH="0" baseline="0" noProof="0" dirty="0">
                <a:ln>
                  <a:noFill/>
                </a:ln>
                <a:solidFill>
                  <a:schemeClr val="tx1"/>
                </a:solidFill>
                <a:effectLst/>
                <a:uLnTx/>
                <a:uFillTx/>
                <a:latin typeface="VIC" panose="00000500000000000000" pitchFamily="2" charset="0"/>
              </a:rPr>
              <a:t>from May 28</a:t>
            </a:r>
            <a:r>
              <a:rPr kumimoji="0" lang="en-AU" sz="1600" i="0" u="none" strike="noStrike" kern="1200" cap="none" spc="0" normalizeH="0" baseline="30000" noProof="0" dirty="0">
                <a:ln>
                  <a:noFill/>
                </a:ln>
                <a:solidFill>
                  <a:schemeClr val="tx1"/>
                </a:solidFill>
                <a:effectLst/>
                <a:uLnTx/>
                <a:uFillTx/>
                <a:latin typeface="VIC" panose="00000500000000000000" pitchFamily="2" charset="0"/>
              </a:rPr>
              <a:t>th</a:t>
            </a:r>
            <a:r>
              <a:rPr kumimoji="0" lang="en-AU" sz="1600" i="0" u="none" strike="noStrike" kern="1200" cap="none" spc="0" normalizeH="0" baseline="0" noProof="0" dirty="0">
                <a:ln>
                  <a:noFill/>
                </a:ln>
                <a:solidFill>
                  <a:schemeClr val="tx1"/>
                </a:solidFill>
                <a:effectLst/>
                <a:uLnTx/>
                <a:uFillTx/>
                <a:latin typeface="VIC" panose="00000500000000000000" pitchFamily="2" charset="0"/>
              </a:rPr>
              <a:t>.</a:t>
            </a:r>
          </a:p>
        </p:txBody>
      </p:sp>
      <p:sp>
        <p:nvSpPr>
          <p:cNvPr id="5" name="Rectangle 4">
            <a:extLst>
              <a:ext uri="{FF2B5EF4-FFF2-40B4-BE49-F238E27FC236}">
                <a16:creationId xmlns:a16="http://schemas.microsoft.com/office/drawing/2014/main" id="{A9FA2898-5363-425A-9D4D-E91FA67DA117}"/>
              </a:ext>
            </a:extLst>
          </p:cNvPr>
          <p:cNvSpPr/>
          <p:nvPr/>
        </p:nvSpPr>
        <p:spPr>
          <a:xfrm>
            <a:off x="2076318" y="4378639"/>
            <a:ext cx="5238881" cy="357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br>
              <a:rPr lang="en-AU" sz="1400" b="1" dirty="0">
                <a:solidFill>
                  <a:schemeClr val="tx1"/>
                </a:solidFill>
                <a:latin typeface="Arial" panose="020B0604020202020204"/>
              </a:rPr>
            </a:br>
            <a:endParaRPr kumimoji="0" lang="en-AU" sz="1000" i="1" u="none" strike="noStrike" kern="1200" cap="none" spc="0" normalizeH="0" baseline="0" noProof="0" dirty="0">
              <a:ln>
                <a:noFill/>
              </a:ln>
              <a:solidFill>
                <a:schemeClr val="tx1"/>
              </a:solidFill>
              <a:effectLst/>
              <a:uLnTx/>
              <a:uFillTx/>
              <a:latin typeface="Arial" panose="020B0604020202020204"/>
            </a:endParaRPr>
          </a:p>
        </p:txBody>
      </p:sp>
      <p:grpSp>
        <p:nvGrpSpPr>
          <p:cNvPr id="6" name="Group 808">
            <a:extLst>
              <a:ext uri="{FF2B5EF4-FFF2-40B4-BE49-F238E27FC236}">
                <a16:creationId xmlns:a16="http://schemas.microsoft.com/office/drawing/2014/main" id="{134516C3-2630-428D-819D-46482C25AAC0}"/>
              </a:ext>
            </a:extLst>
          </p:cNvPr>
          <p:cNvGrpSpPr>
            <a:grpSpLocks noChangeAspect="1"/>
          </p:cNvGrpSpPr>
          <p:nvPr/>
        </p:nvGrpSpPr>
        <p:grpSpPr bwMode="auto">
          <a:xfrm>
            <a:off x="929220" y="1949255"/>
            <a:ext cx="623115" cy="624946"/>
            <a:chOff x="5376" y="3657"/>
            <a:chExt cx="340" cy="341"/>
          </a:xfrm>
          <a:solidFill>
            <a:schemeClr val="accent1"/>
          </a:solidFill>
        </p:grpSpPr>
        <p:sp>
          <p:nvSpPr>
            <p:cNvPr id="7" name="Freeform 809">
              <a:extLst>
                <a:ext uri="{FF2B5EF4-FFF2-40B4-BE49-F238E27FC236}">
                  <a16:creationId xmlns:a16="http://schemas.microsoft.com/office/drawing/2014/main" id="{905059ED-C3EF-49DD-B27A-516319CDB133}"/>
                </a:ext>
              </a:extLst>
            </p:cNvPr>
            <p:cNvSpPr>
              <a:spLocks noEditPoints="1"/>
            </p:cNvSpPr>
            <p:nvPr/>
          </p:nvSpPr>
          <p:spPr bwMode="auto">
            <a:xfrm>
              <a:off x="5454" y="3721"/>
              <a:ext cx="184" cy="198"/>
            </a:xfrm>
            <a:custGeom>
              <a:avLst/>
              <a:gdLst>
                <a:gd name="T0" fmla="*/ 213 w 277"/>
                <a:gd name="T1" fmla="*/ 10 h 298"/>
                <a:gd name="T2" fmla="*/ 192 w 277"/>
                <a:gd name="T3" fmla="*/ 21 h 298"/>
                <a:gd name="T4" fmla="*/ 75 w 277"/>
                <a:gd name="T5" fmla="*/ 0 h 298"/>
                <a:gd name="T6" fmla="*/ 11 w 277"/>
                <a:gd name="T7" fmla="*/ 21 h 298"/>
                <a:gd name="T8" fmla="*/ 11 w 277"/>
                <a:gd name="T9" fmla="*/ 298 h 298"/>
                <a:gd name="T10" fmla="*/ 277 w 277"/>
                <a:gd name="T11" fmla="*/ 32 h 298"/>
                <a:gd name="T12" fmla="*/ 21 w 277"/>
                <a:gd name="T13" fmla="*/ 277 h 298"/>
                <a:gd name="T14" fmla="*/ 64 w 277"/>
                <a:gd name="T15" fmla="*/ 53 h 298"/>
                <a:gd name="T16" fmla="*/ 85 w 277"/>
                <a:gd name="T17" fmla="*/ 42 h 298"/>
                <a:gd name="T18" fmla="*/ 203 w 277"/>
                <a:gd name="T19" fmla="*/ 64 h 298"/>
                <a:gd name="T20" fmla="*/ 256 w 277"/>
                <a:gd name="T21" fmla="*/ 42 h 298"/>
                <a:gd name="T22" fmla="*/ 53 w 277"/>
                <a:gd name="T23" fmla="*/ 117 h 298"/>
                <a:gd name="T24" fmla="*/ 64 w 277"/>
                <a:gd name="T25" fmla="*/ 106 h 298"/>
                <a:gd name="T26" fmla="*/ 85 w 277"/>
                <a:gd name="T27" fmla="*/ 106 h 298"/>
                <a:gd name="T28" fmla="*/ 149 w 277"/>
                <a:gd name="T29" fmla="*/ 106 h 298"/>
                <a:gd name="T30" fmla="*/ 139 w 277"/>
                <a:gd name="T31" fmla="*/ 96 h 298"/>
                <a:gd name="T32" fmla="*/ 53 w 277"/>
                <a:gd name="T33" fmla="*/ 160 h 298"/>
                <a:gd name="T34" fmla="*/ 64 w 277"/>
                <a:gd name="T35" fmla="*/ 149 h 298"/>
                <a:gd name="T36" fmla="*/ 85 w 277"/>
                <a:gd name="T37" fmla="*/ 149 h 298"/>
                <a:gd name="T38" fmla="*/ 149 w 277"/>
                <a:gd name="T39" fmla="*/ 149 h 298"/>
                <a:gd name="T40" fmla="*/ 139 w 277"/>
                <a:gd name="T41" fmla="*/ 138 h 298"/>
                <a:gd name="T42" fmla="*/ 181 w 277"/>
                <a:gd name="T43" fmla="*/ 117 h 298"/>
                <a:gd name="T44" fmla="*/ 192 w 277"/>
                <a:gd name="T45" fmla="*/ 106 h 298"/>
                <a:gd name="T46" fmla="*/ 171 w 277"/>
                <a:gd name="T47" fmla="*/ 149 h 298"/>
                <a:gd name="T48" fmla="*/ 224 w 277"/>
                <a:gd name="T49" fmla="*/ 96 h 298"/>
                <a:gd name="T50" fmla="*/ 213 w 277"/>
                <a:gd name="T51" fmla="*/ 106 h 298"/>
                <a:gd name="T52" fmla="*/ 224 w 277"/>
                <a:gd name="T53" fmla="*/ 160 h 298"/>
                <a:gd name="T54" fmla="*/ 235 w 277"/>
                <a:gd name="T55" fmla="*/ 149 h 298"/>
                <a:gd name="T56" fmla="*/ 43 w 277"/>
                <a:gd name="T57" fmla="*/ 192 h 298"/>
                <a:gd name="T58" fmla="*/ 107 w 277"/>
                <a:gd name="T59" fmla="*/ 192 h 298"/>
                <a:gd name="T60" fmla="*/ 96 w 277"/>
                <a:gd name="T61" fmla="*/ 181 h 298"/>
                <a:gd name="T62" fmla="*/ 139 w 277"/>
                <a:gd name="T63" fmla="*/ 202 h 298"/>
                <a:gd name="T64" fmla="*/ 149 w 277"/>
                <a:gd name="T65" fmla="*/ 192 h 298"/>
                <a:gd name="T66" fmla="*/ 171 w 277"/>
                <a:gd name="T67" fmla="*/ 192 h 298"/>
                <a:gd name="T68" fmla="*/ 235 w 277"/>
                <a:gd name="T69" fmla="*/ 192 h 298"/>
                <a:gd name="T70" fmla="*/ 224 w 277"/>
                <a:gd name="T71" fmla="*/ 181 h 298"/>
                <a:gd name="T72" fmla="*/ 139 w 277"/>
                <a:gd name="T73" fmla="*/ 245 h 298"/>
                <a:gd name="T74" fmla="*/ 149 w 277"/>
                <a:gd name="T75" fmla="*/ 234 h 298"/>
                <a:gd name="T76" fmla="*/ 171 w 277"/>
                <a:gd name="T77" fmla="*/ 234 h 298"/>
                <a:gd name="T78" fmla="*/ 107 w 277"/>
                <a:gd name="T79" fmla="*/ 234 h 298"/>
                <a:gd name="T80" fmla="*/ 96 w 277"/>
                <a:gd name="T81" fmla="*/ 224 h 298"/>
                <a:gd name="T82" fmla="*/ 53 w 277"/>
                <a:gd name="T83" fmla="*/ 245 h 298"/>
                <a:gd name="T84" fmla="*/ 64 w 277"/>
                <a:gd name="T85" fmla="*/ 23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7" h="298">
                  <a:moveTo>
                    <a:pt x="267" y="21"/>
                  </a:moveTo>
                  <a:cubicBezTo>
                    <a:pt x="213" y="21"/>
                    <a:pt x="213" y="21"/>
                    <a:pt x="213" y="21"/>
                  </a:cubicBezTo>
                  <a:cubicBezTo>
                    <a:pt x="213" y="10"/>
                    <a:pt x="213" y="10"/>
                    <a:pt x="213" y="10"/>
                  </a:cubicBezTo>
                  <a:cubicBezTo>
                    <a:pt x="213" y="4"/>
                    <a:pt x="209" y="0"/>
                    <a:pt x="203" y="0"/>
                  </a:cubicBezTo>
                  <a:cubicBezTo>
                    <a:pt x="197" y="0"/>
                    <a:pt x="192" y="4"/>
                    <a:pt x="192" y="10"/>
                  </a:cubicBezTo>
                  <a:cubicBezTo>
                    <a:pt x="192" y="21"/>
                    <a:pt x="192" y="21"/>
                    <a:pt x="192" y="21"/>
                  </a:cubicBezTo>
                  <a:cubicBezTo>
                    <a:pt x="85" y="21"/>
                    <a:pt x="85" y="21"/>
                    <a:pt x="85" y="21"/>
                  </a:cubicBezTo>
                  <a:cubicBezTo>
                    <a:pt x="85" y="10"/>
                    <a:pt x="85" y="10"/>
                    <a:pt x="85" y="10"/>
                  </a:cubicBezTo>
                  <a:cubicBezTo>
                    <a:pt x="85" y="4"/>
                    <a:pt x="81" y="0"/>
                    <a:pt x="75" y="0"/>
                  </a:cubicBezTo>
                  <a:cubicBezTo>
                    <a:pt x="69" y="0"/>
                    <a:pt x="64" y="4"/>
                    <a:pt x="64" y="10"/>
                  </a:cubicBezTo>
                  <a:cubicBezTo>
                    <a:pt x="64" y="21"/>
                    <a:pt x="64" y="21"/>
                    <a:pt x="64" y="21"/>
                  </a:cubicBezTo>
                  <a:cubicBezTo>
                    <a:pt x="11" y="21"/>
                    <a:pt x="11" y="21"/>
                    <a:pt x="11" y="21"/>
                  </a:cubicBezTo>
                  <a:cubicBezTo>
                    <a:pt x="5" y="21"/>
                    <a:pt x="0" y="26"/>
                    <a:pt x="0" y="32"/>
                  </a:cubicBezTo>
                  <a:cubicBezTo>
                    <a:pt x="0" y="288"/>
                    <a:pt x="0" y="288"/>
                    <a:pt x="0" y="288"/>
                  </a:cubicBezTo>
                  <a:cubicBezTo>
                    <a:pt x="0" y="294"/>
                    <a:pt x="5" y="298"/>
                    <a:pt x="11" y="298"/>
                  </a:cubicBezTo>
                  <a:cubicBezTo>
                    <a:pt x="267" y="298"/>
                    <a:pt x="267" y="298"/>
                    <a:pt x="267" y="298"/>
                  </a:cubicBezTo>
                  <a:cubicBezTo>
                    <a:pt x="273" y="298"/>
                    <a:pt x="277" y="294"/>
                    <a:pt x="277" y="288"/>
                  </a:cubicBezTo>
                  <a:cubicBezTo>
                    <a:pt x="277" y="32"/>
                    <a:pt x="277" y="32"/>
                    <a:pt x="277" y="32"/>
                  </a:cubicBezTo>
                  <a:cubicBezTo>
                    <a:pt x="277" y="26"/>
                    <a:pt x="273" y="21"/>
                    <a:pt x="267" y="21"/>
                  </a:cubicBezTo>
                  <a:close/>
                  <a:moveTo>
                    <a:pt x="256" y="277"/>
                  </a:moveTo>
                  <a:cubicBezTo>
                    <a:pt x="21" y="277"/>
                    <a:pt x="21" y="277"/>
                    <a:pt x="21" y="277"/>
                  </a:cubicBezTo>
                  <a:cubicBezTo>
                    <a:pt x="21" y="42"/>
                    <a:pt x="21" y="42"/>
                    <a:pt x="21" y="42"/>
                  </a:cubicBezTo>
                  <a:cubicBezTo>
                    <a:pt x="64" y="42"/>
                    <a:pt x="64" y="42"/>
                    <a:pt x="64" y="42"/>
                  </a:cubicBezTo>
                  <a:cubicBezTo>
                    <a:pt x="64" y="53"/>
                    <a:pt x="64" y="53"/>
                    <a:pt x="64" y="53"/>
                  </a:cubicBezTo>
                  <a:cubicBezTo>
                    <a:pt x="64" y="59"/>
                    <a:pt x="69" y="64"/>
                    <a:pt x="75" y="64"/>
                  </a:cubicBezTo>
                  <a:cubicBezTo>
                    <a:pt x="81" y="64"/>
                    <a:pt x="85" y="59"/>
                    <a:pt x="85" y="53"/>
                  </a:cubicBezTo>
                  <a:cubicBezTo>
                    <a:pt x="85" y="42"/>
                    <a:pt x="85" y="42"/>
                    <a:pt x="85" y="42"/>
                  </a:cubicBezTo>
                  <a:cubicBezTo>
                    <a:pt x="192" y="42"/>
                    <a:pt x="192" y="42"/>
                    <a:pt x="192" y="42"/>
                  </a:cubicBezTo>
                  <a:cubicBezTo>
                    <a:pt x="192" y="53"/>
                    <a:pt x="192" y="53"/>
                    <a:pt x="192" y="53"/>
                  </a:cubicBezTo>
                  <a:cubicBezTo>
                    <a:pt x="192" y="59"/>
                    <a:pt x="197" y="64"/>
                    <a:pt x="203" y="64"/>
                  </a:cubicBezTo>
                  <a:cubicBezTo>
                    <a:pt x="209" y="64"/>
                    <a:pt x="213" y="59"/>
                    <a:pt x="213" y="53"/>
                  </a:cubicBezTo>
                  <a:cubicBezTo>
                    <a:pt x="213" y="42"/>
                    <a:pt x="213" y="42"/>
                    <a:pt x="213" y="42"/>
                  </a:cubicBezTo>
                  <a:cubicBezTo>
                    <a:pt x="256" y="42"/>
                    <a:pt x="256" y="42"/>
                    <a:pt x="256" y="42"/>
                  </a:cubicBezTo>
                  <a:lnTo>
                    <a:pt x="256" y="277"/>
                  </a:lnTo>
                  <a:close/>
                  <a:moveTo>
                    <a:pt x="64" y="106"/>
                  </a:moveTo>
                  <a:cubicBezTo>
                    <a:pt x="64" y="112"/>
                    <a:pt x="59" y="117"/>
                    <a:pt x="53" y="117"/>
                  </a:cubicBezTo>
                  <a:cubicBezTo>
                    <a:pt x="47" y="117"/>
                    <a:pt x="43" y="112"/>
                    <a:pt x="43" y="106"/>
                  </a:cubicBezTo>
                  <a:cubicBezTo>
                    <a:pt x="43" y="100"/>
                    <a:pt x="47" y="96"/>
                    <a:pt x="53" y="96"/>
                  </a:cubicBezTo>
                  <a:cubicBezTo>
                    <a:pt x="59" y="96"/>
                    <a:pt x="64" y="100"/>
                    <a:pt x="64" y="106"/>
                  </a:cubicBezTo>
                  <a:close/>
                  <a:moveTo>
                    <a:pt x="107" y="106"/>
                  </a:moveTo>
                  <a:cubicBezTo>
                    <a:pt x="107" y="112"/>
                    <a:pt x="102" y="117"/>
                    <a:pt x="96" y="117"/>
                  </a:cubicBezTo>
                  <a:cubicBezTo>
                    <a:pt x="90" y="117"/>
                    <a:pt x="85" y="112"/>
                    <a:pt x="85" y="106"/>
                  </a:cubicBezTo>
                  <a:cubicBezTo>
                    <a:pt x="85" y="100"/>
                    <a:pt x="90" y="96"/>
                    <a:pt x="96" y="96"/>
                  </a:cubicBezTo>
                  <a:cubicBezTo>
                    <a:pt x="102" y="96"/>
                    <a:pt x="107" y="100"/>
                    <a:pt x="107" y="106"/>
                  </a:cubicBezTo>
                  <a:close/>
                  <a:moveTo>
                    <a:pt x="149" y="106"/>
                  </a:moveTo>
                  <a:cubicBezTo>
                    <a:pt x="149" y="112"/>
                    <a:pt x="145" y="117"/>
                    <a:pt x="139" y="117"/>
                  </a:cubicBezTo>
                  <a:cubicBezTo>
                    <a:pt x="133" y="117"/>
                    <a:pt x="128" y="112"/>
                    <a:pt x="128" y="106"/>
                  </a:cubicBezTo>
                  <a:cubicBezTo>
                    <a:pt x="128" y="100"/>
                    <a:pt x="133" y="96"/>
                    <a:pt x="139" y="96"/>
                  </a:cubicBezTo>
                  <a:cubicBezTo>
                    <a:pt x="145" y="96"/>
                    <a:pt x="149" y="100"/>
                    <a:pt x="149" y="106"/>
                  </a:cubicBezTo>
                  <a:close/>
                  <a:moveTo>
                    <a:pt x="64" y="149"/>
                  </a:moveTo>
                  <a:cubicBezTo>
                    <a:pt x="64" y="155"/>
                    <a:pt x="59" y="160"/>
                    <a:pt x="53" y="160"/>
                  </a:cubicBezTo>
                  <a:cubicBezTo>
                    <a:pt x="47" y="160"/>
                    <a:pt x="43" y="155"/>
                    <a:pt x="43" y="149"/>
                  </a:cubicBezTo>
                  <a:cubicBezTo>
                    <a:pt x="43" y="143"/>
                    <a:pt x="47" y="138"/>
                    <a:pt x="53" y="138"/>
                  </a:cubicBezTo>
                  <a:cubicBezTo>
                    <a:pt x="59" y="138"/>
                    <a:pt x="64" y="143"/>
                    <a:pt x="64" y="149"/>
                  </a:cubicBezTo>
                  <a:close/>
                  <a:moveTo>
                    <a:pt x="107" y="149"/>
                  </a:moveTo>
                  <a:cubicBezTo>
                    <a:pt x="107" y="155"/>
                    <a:pt x="102" y="160"/>
                    <a:pt x="96" y="160"/>
                  </a:cubicBezTo>
                  <a:cubicBezTo>
                    <a:pt x="90" y="160"/>
                    <a:pt x="85" y="155"/>
                    <a:pt x="85" y="149"/>
                  </a:cubicBezTo>
                  <a:cubicBezTo>
                    <a:pt x="85" y="143"/>
                    <a:pt x="90" y="138"/>
                    <a:pt x="96" y="138"/>
                  </a:cubicBezTo>
                  <a:cubicBezTo>
                    <a:pt x="102" y="138"/>
                    <a:pt x="107" y="143"/>
                    <a:pt x="107" y="149"/>
                  </a:cubicBezTo>
                  <a:close/>
                  <a:moveTo>
                    <a:pt x="149" y="149"/>
                  </a:moveTo>
                  <a:cubicBezTo>
                    <a:pt x="149" y="155"/>
                    <a:pt x="145" y="160"/>
                    <a:pt x="139" y="160"/>
                  </a:cubicBezTo>
                  <a:cubicBezTo>
                    <a:pt x="133" y="160"/>
                    <a:pt x="128" y="155"/>
                    <a:pt x="128" y="149"/>
                  </a:cubicBezTo>
                  <a:cubicBezTo>
                    <a:pt x="128" y="143"/>
                    <a:pt x="133" y="138"/>
                    <a:pt x="139" y="138"/>
                  </a:cubicBezTo>
                  <a:cubicBezTo>
                    <a:pt x="145" y="138"/>
                    <a:pt x="149" y="143"/>
                    <a:pt x="149" y="149"/>
                  </a:cubicBezTo>
                  <a:close/>
                  <a:moveTo>
                    <a:pt x="192" y="106"/>
                  </a:moveTo>
                  <a:cubicBezTo>
                    <a:pt x="192" y="112"/>
                    <a:pt x="187" y="117"/>
                    <a:pt x="181" y="117"/>
                  </a:cubicBezTo>
                  <a:cubicBezTo>
                    <a:pt x="175" y="117"/>
                    <a:pt x="171" y="112"/>
                    <a:pt x="171" y="106"/>
                  </a:cubicBezTo>
                  <a:cubicBezTo>
                    <a:pt x="171" y="100"/>
                    <a:pt x="175" y="96"/>
                    <a:pt x="181" y="96"/>
                  </a:cubicBezTo>
                  <a:cubicBezTo>
                    <a:pt x="187" y="96"/>
                    <a:pt x="192" y="100"/>
                    <a:pt x="192" y="106"/>
                  </a:cubicBezTo>
                  <a:close/>
                  <a:moveTo>
                    <a:pt x="192" y="149"/>
                  </a:moveTo>
                  <a:cubicBezTo>
                    <a:pt x="192" y="155"/>
                    <a:pt x="187" y="160"/>
                    <a:pt x="181" y="160"/>
                  </a:cubicBezTo>
                  <a:cubicBezTo>
                    <a:pt x="175" y="160"/>
                    <a:pt x="171" y="155"/>
                    <a:pt x="171" y="149"/>
                  </a:cubicBezTo>
                  <a:cubicBezTo>
                    <a:pt x="171" y="143"/>
                    <a:pt x="175" y="138"/>
                    <a:pt x="181" y="138"/>
                  </a:cubicBezTo>
                  <a:cubicBezTo>
                    <a:pt x="187" y="138"/>
                    <a:pt x="192" y="143"/>
                    <a:pt x="192" y="149"/>
                  </a:cubicBezTo>
                  <a:close/>
                  <a:moveTo>
                    <a:pt x="224" y="96"/>
                  </a:moveTo>
                  <a:cubicBezTo>
                    <a:pt x="230" y="96"/>
                    <a:pt x="235" y="100"/>
                    <a:pt x="235" y="106"/>
                  </a:cubicBezTo>
                  <a:cubicBezTo>
                    <a:pt x="235" y="112"/>
                    <a:pt x="230" y="117"/>
                    <a:pt x="224" y="117"/>
                  </a:cubicBezTo>
                  <a:cubicBezTo>
                    <a:pt x="218" y="117"/>
                    <a:pt x="213" y="112"/>
                    <a:pt x="213" y="106"/>
                  </a:cubicBezTo>
                  <a:cubicBezTo>
                    <a:pt x="213" y="100"/>
                    <a:pt x="218" y="96"/>
                    <a:pt x="224" y="96"/>
                  </a:cubicBezTo>
                  <a:close/>
                  <a:moveTo>
                    <a:pt x="235" y="149"/>
                  </a:moveTo>
                  <a:cubicBezTo>
                    <a:pt x="235" y="155"/>
                    <a:pt x="230" y="160"/>
                    <a:pt x="224" y="160"/>
                  </a:cubicBezTo>
                  <a:cubicBezTo>
                    <a:pt x="218" y="160"/>
                    <a:pt x="213" y="155"/>
                    <a:pt x="213" y="149"/>
                  </a:cubicBezTo>
                  <a:cubicBezTo>
                    <a:pt x="213" y="143"/>
                    <a:pt x="218" y="138"/>
                    <a:pt x="224" y="138"/>
                  </a:cubicBezTo>
                  <a:cubicBezTo>
                    <a:pt x="230" y="138"/>
                    <a:pt x="235" y="143"/>
                    <a:pt x="235" y="149"/>
                  </a:cubicBezTo>
                  <a:close/>
                  <a:moveTo>
                    <a:pt x="64" y="192"/>
                  </a:moveTo>
                  <a:cubicBezTo>
                    <a:pt x="64" y="198"/>
                    <a:pt x="59" y="202"/>
                    <a:pt x="53" y="202"/>
                  </a:cubicBezTo>
                  <a:cubicBezTo>
                    <a:pt x="47" y="202"/>
                    <a:pt x="43" y="198"/>
                    <a:pt x="43" y="192"/>
                  </a:cubicBezTo>
                  <a:cubicBezTo>
                    <a:pt x="43" y="186"/>
                    <a:pt x="47" y="181"/>
                    <a:pt x="53" y="181"/>
                  </a:cubicBezTo>
                  <a:cubicBezTo>
                    <a:pt x="59" y="181"/>
                    <a:pt x="64" y="186"/>
                    <a:pt x="64" y="192"/>
                  </a:cubicBezTo>
                  <a:close/>
                  <a:moveTo>
                    <a:pt x="107" y="192"/>
                  </a:moveTo>
                  <a:cubicBezTo>
                    <a:pt x="107" y="198"/>
                    <a:pt x="102" y="202"/>
                    <a:pt x="96" y="202"/>
                  </a:cubicBezTo>
                  <a:cubicBezTo>
                    <a:pt x="90" y="202"/>
                    <a:pt x="85" y="198"/>
                    <a:pt x="85" y="192"/>
                  </a:cubicBezTo>
                  <a:cubicBezTo>
                    <a:pt x="85" y="186"/>
                    <a:pt x="90" y="181"/>
                    <a:pt x="96" y="181"/>
                  </a:cubicBezTo>
                  <a:cubicBezTo>
                    <a:pt x="102" y="181"/>
                    <a:pt x="107" y="186"/>
                    <a:pt x="107" y="192"/>
                  </a:cubicBezTo>
                  <a:close/>
                  <a:moveTo>
                    <a:pt x="149" y="192"/>
                  </a:moveTo>
                  <a:cubicBezTo>
                    <a:pt x="149" y="198"/>
                    <a:pt x="145" y="202"/>
                    <a:pt x="139" y="202"/>
                  </a:cubicBezTo>
                  <a:cubicBezTo>
                    <a:pt x="133" y="202"/>
                    <a:pt x="128" y="198"/>
                    <a:pt x="128" y="192"/>
                  </a:cubicBezTo>
                  <a:cubicBezTo>
                    <a:pt x="128" y="186"/>
                    <a:pt x="133" y="181"/>
                    <a:pt x="139" y="181"/>
                  </a:cubicBezTo>
                  <a:cubicBezTo>
                    <a:pt x="145" y="181"/>
                    <a:pt x="149" y="186"/>
                    <a:pt x="149" y="192"/>
                  </a:cubicBezTo>
                  <a:close/>
                  <a:moveTo>
                    <a:pt x="192" y="192"/>
                  </a:moveTo>
                  <a:cubicBezTo>
                    <a:pt x="192" y="198"/>
                    <a:pt x="187" y="202"/>
                    <a:pt x="181" y="202"/>
                  </a:cubicBezTo>
                  <a:cubicBezTo>
                    <a:pt x="175" y="202"/>
                    <a:pt x="171" y="198"/>
                    <a:pt x="171" y="192"/>
                  </a:cubicBezTo>
                  <a:cubicBezTo>
                    <a:pt x="171" y="186"/>
                    <a:pt x="175" y="181"/>
                    <a:pt x="181" y="181"/>
                  </a:cubicBezTo>
                  <a:cubicBezTo>
                    <a:pt x="187" y="181"/>
                    <a:pt x="192" y="186"/>
                    <a:pt x="192" y="192"/>
                  </a:cubicBezTo>
                  <a:close/>
                  <a:moveTo>
                    <a:pt x="235" y="192"/>
                  </a:moveTo>
                  <a:cubicBezTo>
                    <a:pt x="235" y="198"/>
                    <a:pt x="230" y="202"/>
                    <a:pt x="224" y="202"/>
                  </a:cubicBezTo>
                  <a:cubicBezTo>
                    <a:pt x="218" y="202"/>
                    <a:pt x="213" y="198"/>
                    <a:pt x="213" y="192"/>
                  </a:cubicBezTo>
                  <a:cubicBezTo>
                    <a:pt x="213" y="186"/>
                    <a:pt x="218" y="181"/>
                    <a:pt x="224" y="181"/>
                  </a:cubicBezTo>
                  <a:cubicBezTo>
                    <a:pt x="230" y="181"/>
                    <a:pt x="235" y="186"/>
                    <a:pt x="235" y="192"/>
                  </a:cubicBezTo>
                  <a:close/>
                  <a:moveTo>
                    <a:pt x="149" y="234"/>
                  </a:moveTo>
                  <a:cubicBezTo>
                    <a:pt x="149" y="240"/>
                    <a:pt x="145" y="245"/>
                    <a:pt x="139" y="245"/>
                  </a:cubicBezTo>
                  <a:cubicBezTo>
                    <a:pt x="133" y="245"/>
                    <a:pt x="128" y="240"/>
                    <a:pt x="128" y="234"/>
                  </a:cubicBezTo>
                  <a:cubicBezTo>
                    <a:pt x="128" y="228"/>
                    <a:pt x="133" y="224"/>
                    <a:pt x="139" y="224"/>
                  </a:cubicBezTo>
                  <a:cubicBezTo>
                    <a:pt x="145" y="224"/>
                    <a:pt x="149" y="228"/>
                    <a:pt x="149" y="234"/>
                  </a:cubicBezTo>
                  <a:close/>
                  <a:moveTo>
                    <a:pt x="192" y="234"/>
                  </a:moveTo>
                  <a:cubicBezTo>
                    <a:pt x="192" y="240"/>
                    <a:pt x="187" y="245"/>
                    <a:pt x="181" y="245"/>
                  </a:cubicBezTo>
                  <a:cubicBezTo>
                    <a:pt x="175" y="245"/>
                    <a:pt x="171" y="240"/>
                    <a:pt x="171" y="234"/>
                  </a:cubicBezTo>
                  <a:cubicBezTo>
                    <a:pt x="171" y="228"/>
                    <a:pt x="175" y="224"/>
                    <a:pt x="181" y="224"/>
                  </a:cubicBezTo>
                  <a:cubicBezTo>
                    <a:pt x="187" y="224"/>
                    <a:pt x="192" y="228"/>
                    <a:pt x="192" y="234"/>
                  </a:cubicBezTo>
                  <a:close/>
                  <a:moveTo>
                    <a:pt x="107" y="234"/>
                  </a:moveTo>
                  <a:cubicBezTo>
                    <a:pt x="107" y="240"/>
                    <a:pt x="102" y="245"/>
                    <a:pt x="96" y="245"/>
                  </a:cubicBezTo>
                  <a:cubicBezTo>
                    <a:pt x="90" y="245"/>
                    <a:pt x="85" y="240"/>
                    <a:pt x="85" y="234"/>
                  </a:cubicBezTo>
                  <a:cubicBezTo>
                    <a:pt x="85" y="228"/>
                    <a:pt x="90" y="224"/>
                    <a:pt x="96" y="224"/>
                  </a:cubicBezTo>
                  <a:cubicBezTo>
                    <a:pt x="102" y="224"/>
                    <a:pt x="107" y="228"/>
                    <a:pt x="107" y="234"/>
                  </a:cubicBezTo>
                  <a:close/>
                  <a:moveTo>
                    <a:pt x="64" y="234"/>
                  </a:moveTo>
                  <a:cubicBezTo>
                    <a:pt x="64" y="240"/>
                    <a:pt x="59" y="245"/>
                    <a:pt x="53" y="245"/>
                  </a:cubicBezTo>
                  <a:cubicBezTo>
                    <a:pt x="47" y="245"/>
                    <a:pt x="43" y="240"/>
                    <a:pt x="43" y="234"/>
                  </a:cubicBezTo>
                  <a:cubicBezTo>
                    <a:pt x="43" y="228"/>
                    <a:pt x="47" y="224"/>
                    <a:pt x="53" y="224"/>
                  </a:cubicBezTo>
                  <a:cubicBezTo>
                    <a:pt x="59" y="224"/>
                    <a:pt x="64" y="228"/>
                    <a:pt x="64"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10">
              <a:extLst>
                <a:ext uri="{FF2B5EF4-FFF2-40B4-BE49-F238E27FC236}">
                  <a16:creationId xmlns:a16="http://schemas.microsoft.com/office/drawing/2014/main" id="{F6900939-CF18-4092-A9F8-19B4FD6C318F}"/>
                </a:ext>
              </a:extLst>
            </p:cNvPr>
            <p:cNvSpPr>
              <a:spLocks noEditPoints="1"/>
            </p:cNvSpPr>
            <p:nvPr/>
          </p:nvSpPr>
          <p:spPr bwMode="auto">
            <a:xfrm>
              <a:off x="5376" y="365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F60584BB-F715-4D93-B016-BBE72D2A1556}"/>
              </a:ext>
            </a:extLst>
          </p:cNvPr>
          <p:cNvSpPr/>
          <p:nvPr/>
        </p:nvSpPr>
        <p:spPr>
          <a:xfrm>
            <a:off x="2076318" y="3360446"/>
            <a:ext cx="5189185" cy="1018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VIC" panose="00000500000000000000" pitchFamily="2" charset="0"/>
              </a:rPr>
              <a:t>Authorised Review Officers visiting the area (DHHS)</a:t>
            </a:r>
          </a:p>
          <a:p>
            <a:pPr marL="0" marR="0" lvl="0" indent="0" defTabSz="457200" rtl="0" eaLnBrk="1" fontAlgn="auto" latinLnBrk="0" hangingPunct="1">
              <a:lnSpc>
                <a:spcPct val="100000"/>
              </a:lnSpc>
              <a:spcBef>
                <a:spcPts val="0"/>
              </a:spcBef>
              <a:spcAft>
                <a:spcPts val="0"/>
              </a:spcAft>
              <a:buClrTx/>
              <a:buSzTx/>
              <a:buFontTx/>
              <a:buNone/>
              <a:tabLst/>
              <a:defRPr/>
            </a:pPr>
            <a:r>
              <a:rPr lang="en-AU" sz="1600" dirty="0">
                <a:solidFill>
                  <a:schemeClr val="tx1"/>
                </a:solidFill>
                <a:latin typeface="VIC" panose="00000500000000000000" pitchFamily="2" charset="0"/>
              </a:rPr>
              <a:t>Dates unknown</a:t>
            </a:r>
            <a:endParaRPr kumimoji="0" lang="en-AU" sz="1050" u="none" strike="noStrike" kern="1200" cap="none" spc="0" normalizeH="0" baseline="0" noProof="0" dirty="0">
              <a:ln>
                <a:noFill/>
              </a:ln>
              <a:solidFill>
                <a:schemeClr val="tx1"/>
              </a:solidFill>
              <a:effectLst/>
              <a:uLnTx/>
              <a:uFillTx/>
              <a:latin typeface="VIC" panose="00000500000000000000" pitchFamily="2" charset="0"/>
            </a:endParaRPr>
          </a:p>
        </p:txBody>
      </p:sp>
      <p:grpSp>
        <p:nvGrpSpPr>
          <p:cNvPr id="13" name="Group 808">
            <a:extLst>
              <a:ext uri="{FF2B5EF4-FFF2-40B4-BE49-F238E27FC236}">
                <a16:creationId xmlns:a16="http://schemas.microsoft.com/office/drawing/2014/main" id="{3865C06C-9EAC-42F5-9832-BDB8E15935C6}"/>
              </a:ext>
            </a:extLst>
          </p:cNvPr>
          <p:cNvGrpSpPr>
            <a:grpSpLocks noChangeAspect="1"/>
          </p:cNvGrpSpPr>
          <p:nvPr/>
        </p:nvGrpSpPr>
        <p:grpSpPr bwMode="auto">
          <a:xfrm>
            <a:off x="929221" y="3270596"/>
            <a:ext cx="623115" cy="624946"/>
            <a:chOff x="5376" y="3657"/>
            <a:chExt cx="340" cy="341"/>
          </a:xfrm>
          <a:solidFill>
            <a:schemeClr val="accent1"/>
          </a:solidFill>
        </p:grpSpPr>
        <p:sp>
          <p:nvSpPr>
            <p:cNvPr id="14" name="Freeform 809">
              <a:extLst>
                <a:ext uri="{FF2B5EF4-FFF2-40B4-BE49-F238E27FC236}">
                  <a16:creationId xmlns:a16="http://schemas.microsoft.com/office/drawing/2014/main" id="{BED7504E-D203-4008-85C5-0000741F3E33}"/>
                </a:ext>
              </a:extLst>
            </p:cNvPr>
            <p:cNvSpPr>
              <a:spLocks noEditPoints="1"/>
            </p:cNvSpPr>
            <p:nvPr/>
          </p:nvSpPr>
          <p:spPr bwMode="auto">
            <a:xfrm>
              <a:off x="5454" y="3721"/>
              <a:ext cx="184" cy="198"/>
            </a:xfrm>
            <a:custGeom>
              <a:avLst/>
              <a:gdLst>
                <a:gd name="T0" fmla="*/ 213 w 277"/>
                <a:gd name="T1" fmla="*/ 10 h 298"/>
                <a:gd name="T2" fmla="*/ 192 w 277"/>
                <a:gd name="T3" fmla="*/ 21 h 298"/>
                <a:gd name="T4" fmla="*/ 75 w 277"/>
                <a:gd name="T5" fmla="*/ 0 h 298"/>
                <a:gd name="T6" fmla="*/ 11 w 277"/>
                <a:gd name="T7" fmla="*/ 21 h 298"/>
                <a:gd name="T8" fmla="*/ 11 w 277"/>
                <a:gd name="T9" fmla="*/ 298 h 298"/>
                <a:gd name="T10" fmla="*/ 277 w 277"/>
                <a:gd name="T11" fmla="*/ 32 h 298"/>
                <a:gd name="T12" fmla="*/ 21 w 277"/>
                <a:gd name="T13" fmla="*/ 277 h 298"/>
                <a:gd name="T14" fmla="*/ 64 w 277"/>
                <a:gd name="T15" fmla="*/ 53 h 298"/>
                <a:gd name="T16" fmla="*/ 85 w 277"/>
                <a:gd name="T17" fmla="*/ 42 h 298"/>
                <a:gd name="T18" fmla="*/ 203 w 277"/>
                <a:gd name="T19" fmla="*/ 64 h 298"/>
                <a:gd name="T20" fmla="*/ 256 w 277"/>
                <a:gd name="T21" fmla="*/ 42 h 298"/>
                <a:gd name="T22" fmla="*/ 53 w 277"/>
                <a:gd name="T23" fmla="*/ 117 h 298"/>
                <a:gd name="T24" fmla="*/ 64 w 277"/>
                <a:gd name="T25" fmla="*/ 106 h 298"/>
                <a:gd name="T26" fmla="*/ 85 w 277"/>
                <a:gd name="T27" fmla="*/ 106 h 298"/>
                <a:gd name="T28" fmla="*/ 149 w 277"/>
                <a:gd name="T29" fmla="*/ 106 h 298"/>
                <a:gd name="T30" fmla="*/ 139 w 277"/>
                <a:gd name="T31" fmla="*/ 96 h 298"/>
                <a:gd name="T32" fmla="*/ 53 w 277"/>
                <a:gd name="T33" fmla="*/ 160 h 298"/>
                <a:gd name="T34" fmla="*/ 64 w 277"/>
                <a:gd name="T35" fmla="*/ 149 h 298"/>
                <a:gd name="T36" fmla="*/ 85 w 277"/>
                <a:gd name="T37" fmla="*/ 149 h 298"/>
                <a:gd name="T38" fmla="*/ 149 w 277"/>
                <a:gd name="T39" fmla="*/ 149 h 298"/>
                <a:gd name="T40" fmla="*/ 139 w 277"/>
                <a:gd name="T41" fmla="*/ 138 h 298"/>
                <a:gd name="T42" fmla="*/ 181 w 277"/>
                <a:gd name="T43" fmla="*/ 117 h 298"/>
                <a:gd name="T44" fmla="*/ 192 w 277"/>
                <a:gd name="T45" fmla="*/ 106 h 298"/>
                <a:gd name="T46" fmla="*/ 171 w 277"/>
                <a:gd name="T47" fmla="*/ 149 h 298"/>
                <a:gd name="T48" fmla="*/ 224 w 277"/>
                <a:gd name="T49" fmla="*/ 96 h 298"/>
                <a:gd name="T50" fmla="*/ 213 w 277"/>
                <a:gd name="T51" fmla="*/ 106 h 298"/>
                <a:gd name="T52" fmla="*/ 224 w 277"/>
                <a:gd name="T53" fmla="*/ 160 h 298"/>
                <a:gd name="T54" fmla="*/ 235 w 277"/>
                <a:gd name="T55" fmla="*/ 149 h 298"/>
                <a:gd name="T56" fmla="*/ 43 w 277"/>
                <a:gd name="T57" fmla="*/ 192 h 298"/>
                <a:gd name="T58" fmla="*/ 107 w 277"/>
                <a:gd name="T59" fmla="*/ 192 h 298"/>
                <a:gd name="T60" fmla="*/ 96 w 277"/>
                <a:gd name="T61" fmla="*/ 181 h 298"/>
                <a:gd name="T62" fmla="*/ 139 w 277"/>
                <a:gd name="T63" fmla="*/ 202 h 298"/>
                <a:gd name="T64" fmla="*/ 149 w 277"/>
                <a:gd name="T65" fmla="*/ 192 h 298"/>
                <a:gd name="T66" fmla="*/ 171 w 277"/>
                <a:gd name="T67" fmla="*/ 192 h 298"/>
                <a:gd name="T68" fmla="*/ 235 w 277"/>
                <a:gd name="T69" fmla="*/ 192 h 298"/>
                <a:gd name="T70" fmla="*/ 224 w 277"/>
                <a:gd name="T71" fmla="*/ 181 h 298"/>
                <a:gd name="T72" fmla="*/ 139 w 277"/>
                <a:gd name="T73" fmla="*/ 245 h 298"/>
                <a:gd name="T74" fmla="*/ 149 w 277"/>
                <a:gd name="T75" fmla="*/ 234 h 298"/>
                <a:gd name="T76" fmla="*/ 171 w 277"/>
                <a:gd name="T77" fmla="*/ 234 h 298"/>
                <a:gd name="T78" fmla="*/ 107 w 277"/>
                <a:gd name="T79" fmla="*/ 234 h 298"/>
                <a:gd name="T80" fmla="*/ 96 w 277"/>
                <a:gd name="T81" fmla="*/ 224 h 298"/>
                <a:gd name="T82" fmla="*/ 53 w 277"/>
                <a:gd name="T83" fmla="*/ 245 h 298"/>
                <a:gd name="T84" fmla="*/ 64 w 277"/>
                <a:gd name="T85" fmla="*/ 23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7" h="298">
                  <a:moveTo>
                    <a:pt x="267" y="21"/>
                  </a:moveTo>
                  <a:cubicBezTo>
                    <a:pt x="213" y="21"/>
                    <a:pt x="213" y="21"/>
                    <a:pt x="213" y="21"/>
                  </a:cubicBezTo>
                  <a:cubicBezTo>
                    <a:pt x="213" y="10"/>
                    <a:pt x="213" y="10"/>
                    <a:pt x="213" y="10"/>
                  </a:cubicBezTo>
                  <a:cubicBezTo>
                    <a:pt x="213" y="4"/>
                    <a:pt x="209" y="0"/>
                    <a:pt x="203" y="0"/>
                  </a:cubicBezTo>
                  <a:cubicBezTo>
                    <a:pt x="197" y="0"/>
                    <a:pt x="192" y="4"/>
                    <a:pt x="192" y="10"/>
                  </a:cubicBezTo>
                  <a:cubicBezTo>
                    <a:pt x="192" y="21"/>
                    <a:pt x="192" y="21"/>
                    <a:pt x="192" y="21"/>
                  </a:cubicBezTo>
                  <a:cubicBezTo>
                    <a:pt x="85" y="21"/>
                    <a:pt x="85" y="21"/>
                    <a:pt x="85" y="21"/>
                  </a:cubicBezTo>
                  <a:cubicBezTo>
                    <a:pt x="85" y="10"/>
                    <a:pt x="85" y="10"/>
                    <a:pt x="85" y="10"/>
                  </a:cubicBezTo>
                  <a:cubicBezTo>
                    <a:pt x="85" y="4"/>
                    <a:pt x="81" y="0"/>
                    <a:pt x="75" y="0"/>
                  </a:cubicBezTo>
                  <a:cubicBezTo>
                    <a:pt x="69" y="0"/>
                    <a:pt x="64" y="4"/>
                    <a:pt x="64" y="10"/>
                  </a:cubicBezTo>
                  <a:cubicBezTo>
                    <a:pt x="64" y="21"/>
                    <a:pt x="64" y="21"/>
                    <a:pt x="64" y="21"/>
                  </a:cubicBezTo>
                  <a:cubicBezTo>
                    <a:pt x="11" y="21"/>
                    <a:pt x="11" y="21"/>
                    <a:pt x="11" y="21"/>
                  </a:cubicBezTo>
                  <a:cubicBezTo>
                    <a:pt x="5" y="21"/>
                    <a:pt x="0" y="26"/>
                    <a:pt x="0" y="32"/>
                  </a:cubicBezTo>
                  <a:cubicBezTo>
                    <a:pt x="0" y="288"/>
                    <a:pt x="0" y="288"/>
                    <a:pt x="0" y="288"/>
                  </a:cubicBezTo>
                  <a:cubicBezTo>
                    <a:pt x="0" y="294"/>
                    <a:pt x="5" y="298"/>
                    <a:pt x="11" y="298"/>
                  </a:cubicBezTo>
                  <a:cubicBezTo>
                    <a:pt x="267" y="298"/>
                    <a:pt x="267" y="298"/>
                    <a:pt x="267" y="298"/>
                  </a:cubicBezTo>
                  <a:cubicBezTo>
                    <a:pt x="273" y="298"/>
                    <a:pt x="277" y="294"/>
                    <a:pt x="277" y="288"/>
                  </a:cubicBezTo>
                  <a:cubicBezTo>
                    <a:pt x="277" y="32"/>
                    <a:pt x="277" y="32"/>
                    <a:pt x="277" y="32"/>
                  </a:cubicBezTo>
                  <a:cubicBezTo>
                    <a:pt x="277" y="26"/>
                    <a:pt x="273" y="21"/>
                    <a:pt x="267" y="21"/>
                  </a:cubicBezTo>
                  <a:close/>
                  <a:moveTo>
                    <a:pt x="256" y="277"/>
                  </a:moveTo>
                  <a:cubicBezTo>
                    <a:pt x="21" y="277"/>
                    <a:pt x="21" y="277"/>
                    <a:pt x="21" y="277"/>
                  </a:cubicBezTo>
                  <a:cubicBezTo>
                    <a:pt x="21" y="42"/>
                    <a:pt x="21" y="42"/>
                    <a:pt x="21" y="42"/>
                  </a:cubicBezTo>
                  <a:cubicBezTo>
                    <a:pt x="64" y="42"/>
                    <a:pt x="64" y="42"/>
                    <a:pt x="64" y="42"/>
                  </a:cubicBezTo>
                  <a:cubicBezTo>
                    <a:pt x="64" y="53"/>
                    <a:pt x="64" y="53"/>
                    <a:pt x="64" y="53"/>
                  </a:cubicBezTo>
                  <a:cubicBezTo>
                    <a:pt x="64" y="59"/>
                    <a:pt x="69" y="64"/>
                    <a:pt x="75" y="64"/>
                  </a:cubicBezTo>
                  <a:cubicBezTo>
                    <a:pt x="81" y="64"/>
                    <a:pt x="85" y="59"/>
                    <a:pt x="85" y="53"/>
                  </a:cubicBezTo>
                  <a:cubicBezTo>
                    <a:pt x="85" y="42"/>
                    <a:pt x="85" y="42"/>
                    <a:pt x="85" y="42"/>
                  </a:cubicBezTo>
                  <a:cubicBezTo>
                    <a:pt x="192" y="42"/>
                    <a:pt x="192" y="42"/>
                    <a:pt x="192" y="42"/>
                  </a:cubicBezTo>
                  <a:cubicBezTo>
                    <a:pt x="192" y="53"/>
                    <a:pt x="192" y="53"/>
                    <a:pt x="192" y="53"/>
                  </a:cubicBezTo>
                  <a:cubicBezTo>
                    <a:pt x="192" y="59"/>
                    <a:pt x="197" y="64"/>
                    <a:pt x="203" y="64"/>
                  </a:cubicBezTo>
                  <a:cubicBezTo>
                    <a:pt x="209" y="64"/>
                    <a:pt x="213" y="59"/>
                    <a:pt x="213" y="53"/>
                  </a:cubicBezTo>
                  <a:cubicBezTo>
                    <a:pt x="213" y="42"/>
                    <a:pt x="213" y="42"/>
                    <a:pt x="213" y="42"/>
                  </a:cubicBezTo>
                  <a:cubicBezTo>
                    <a:pt x="256" y="42"/>
                    <a:pt x="256" y="42"/>
                    <a:pt x="256" y="42"/>
                  </a:cubicBezTo>
                  <a:lnTo>
                    <a:pt x="256" y="277"/>
                  </a:lnTo>
                  <a:close/>
                  <a:moveTo>
                    <a:pt x="64" y="106"/>
                  </a:moveTo>
                  <a:cubicBezTo>
                    <a:pt x="64" y="112"/>
                    <a:pt x="59" y="117"/>
                    <a:pt x="53" y="117"/>
                  </a:cubicBezTo>
                  <a:cubicBezTo>
                    <a:pt x="47" y="117"/>
                    <a:pt x="43" y="112"/>
                    <a:pt x="43" y="106"/>
                  </a:cubicBezTo>
                  <a:cubicBezTo>
                    <a:pt x="43" y="100"/>
                    <a:pt x="47" y="96"/>
                    <a:pt x="53" y="96"/>
                  </a:cubicBezTo>
                  <a:cubicBezTo>
                    <a:pt x="59" y="96"/>
                    <a:pt x="64" y="100"/>
                    <a:pt x="64" y="106"/>
                  </a:cubicBezTo>
                  <a:close/>
                  <a:moveTo>
                    <a:pt x="107" y="106"/>
                  </a:moveTo>
                  <a:cubicBezTo>
                    <a:pt x="107" y="112"/>
                    <a:pt x="102" y="117"/>
                    <a:pt x="96" y="117"/>
                  </a:cubicBezTo>
                  <a:cubicBezTo>
                    <a:pt x="90" y="117"/>
                    <a:pt x="85" y="112"/>
                    <a:pt x="85" y="106"/>
                  </a:cubicBezTo>
                  <a:cubicBezTo>
                    <a:pt x="85" y="100"/>
                    <a:pt x="90" y="96"/>
                    <a:pt x="96" y="96"/>
                  </a:cubicBezTo>
                  <a:cubicBezTo>
                    <a:pt x="102" y="96"/>
                    <a:pt x="107" y="100"/>
                    <a:pt x="107" y="106"/>
                  </a:cubicBezTo>
                  <a:close/>
                  <a:moveTo>
                    <a:pt x="149" y="106"/>
                  </a:moveTo>
                  <a:cubicBezTo>
                    <a:pt x="149" y="112"/>
                    <a:pt x="145" y="117"/>
                    <a:pt x="139" y="117"/>
                  </a:cubicBezTo>
                  <a:cubicBezTo>
                    <a:pt x="133" y="117"/>
                    <a:pt x="128" y="112"/>
                    <a:pt x="128" y="106"/>
                  </a:cubicBezTo>
                  <a:cubicBezTo>
                    <a:pt x="128" y="100"/>
                    <a:pt x="133" y="96"/>
                    <a:pt x="139" y="96"/>
                  </a:cubicBezTo>
                  <a:cubicBezTo>
                    <a:pt x="145" y="96"/>
                    <a:pt x="149" y="100"/>
                    <a:pt x="149" y="106"/>
                  </a:cubicBezTo>
                  <a:close/>
                  <a:moveTo>
                    <a:pt x="64" y="149"/>
                  </a:moveTo>
                  <a:cubicBezTo>
                    <a:pt x="64" y="155"/>
                    <a:pt x="59" y="160"/>
                    <a:pt x="53" y="160"/>
                  </a:cubicBezTo>
                  <a:cubicBezTo>
                    <a:pt x="47" y="160"/>
                    <a:pt x="43" y="155"/>
                    <a:pt x="43" y="149"/>
                  </a:cubicBezTo>
                  <a:cubicBezTo>
                    <a:pt x="43" y="143"/>
                    <a:pt x="47" y="138"/>
                    <a:pt x="53" y="138"/>
                  </a:cubicBezTo>
                  <a:cubicBezTo>
                    <a:pt x="59" y="138"/>
                    <a:pt x="64" y="143"/>
                    <a:pt x="64" y="149"/>
                  </a:cubicBezTo>
                  <a:close/>
                  <a:moveTo>
                    <a:pt x="107" y="149"/>
                  </a:moveTo>
                  <a:cubicBezTo>
                    <a:pt x="107" y="155"/>
                    <a:pt x="102" y="160"/>
                    <a:pt x="96" y="160"/>
                  </a:cubicBezTo>
                  <a:cubicBezTo>
                    <a:pt x="90" y="160"/>
                    <a:pt x="85" y="155"/>
                    <a:pt x="85" y="149"/>
                  </a:cubicBezTo>
                  <a:cubicBezTo>
                    <a:pt x="85" y="143"/>
                    <a:pt x="90" y="138"/>
                    <a:pt x="96" y="138"/>
                  </a:cubicBezTo>
                  <a:cubicBezTo>
                    <a:pt x="102" y="138"/>
                    <a:pt x="107" y="143"/>
                    <a:pt x="107" y="149"/>
                  </a:cubicBezTo>
                  <a:close/>
                  <a:moveTo>
                    <a:pt x="149" y="149"/>
                  </a:moveTo>
                  <a:cubicBezTo>
                    <a:pt x="149" y="155"/>
                    <a:pt x="145" y="160"/>
                    <a:pt x="139" y="160"/>
                  </a:cubicBezTo>
                  <a:cubicBezTo>
                    <a:pt x="133" y="160"/>
                    <a:pt x="128" y="155"/>
                    <a:pt x="128" y="149"/>
                  </a:cubicBezTo>
                  <a:cubicBezTo>
                    <a:pt x="128" y="143"/>
                    <a:pt x="133" y="138"/>
                    <a:pt x="139" y="138"/>
                  </a:cubicBezTo>
                  <a:cubicBezTo>
                    <a:pt x="145" y="138"/>
                    <a:pt x="149" y="143"/>
                    <a:pt x="149" y="149"/>
                  </a:cubicBezTo>
                  <a:close/>
                  <a:moveTo>
                    <a:pt x="192" y="106"/>
                  </a:moveTo>
                  <a:cubicBezTo>
                    <a:pt x="192" y="112"/>
                    <a:pt x="187" y="117"/>
                    <a:pt x="181" y="117"/>
                  </a:cubicBezTo>
                  <a:cubicBezTo>
                    <a:pt x="175" y="117"/>
                    <a:pt x="171" y="112"/>
                    <a:pt x="171" y="106"/>
                  </a:cubicBezTo>
                  <a:cubicBezTo>
                    <a:pt x="171" y="100"/>
                    <a:pt x="175" y="96"/>
                    <a:pt x="181" y="96"/>
                  </a:cubicBezTo>
                  <a:cubicBezTo>
                    <a:pt x="187" y="96"/>
                    <a:pt x="192" y="100"/>
                    <a:pt x="192" y="106"/>
                  </a:cubicBezTo>
                  <a:close/>
                  <a:moveTo>
                    <a:pt x="192" y="149"/>
                  </a:moveTo>
                  <a:cubicBezTo>
                    <a:pt x="192" y="155"/>
                    <a:pt x="187" y="160"/>
                    <a:pt x="181" y="160"/>
                  </a:cubicBezTo>
                  <a:cubicBezTo>
                    <a:pt x="175" y="160"/>
                    <a:pt x="171" y="155"/>
                    <a:pt x="171" y="149"/>
                  </a:cubicBezTo>
                  <a:cubicBezTo>
                    <a:pt x="171" y="143"/>
                    <a:pt x="175" y="138"/>
                    <a:pt x="181" y="138"/>
                  </a:cubicBezTo>
                  <a:cubicBezTo>
                    <a:pt x="187" y="138"/>
                    <a:pt x="192" y="143"/>
                    <a:pt x="192" y="149"/>
                  </a:cubicBezTo>
                  <a:close/>
                  <a:moveTo>
                    <a:pt x="224" y="96"/>
                  </a:moveTo>
                  <a:cubicBezTo>
                    <a:pt x="230" y="96"/>
                    <a:pt x="235" y="100"/>
                    <a:pt x="235" y="106"/>
                  </a:cubicBezTo>
                  <a:cubicBezTo>
                    <a:pt x="235" y="112"/>
                    <a:pt x="230" y="117"/>
                    <a:pt x="224" y="117"/>
                  </a:cubicBezTo>
                  <a:cubicBezTo>
                    <a:pt x="218" y="117"/>
                    <a:pt x="213" y="112"/>
                    <a:pt x="213" y="106"/>
                  </a:cubicBezTo>
                  <a:cubicBezTo>
                    <a:pt x="213" y="100"/>
                    <a:pt x="218" y="96"/>
                    <a:pt x="224" y="96"/>
                  </a:cubicBezTo>
                  <a:close/>
                  <a:moveTo>
                    <a:pt x="235" y="149"/>
                  </a:moveTo>
                  <a:cubicBezTo>
                    <a:pt x="235" y="155"/>
                    <a:pt x="230" y="160"/>
                    <a:pt x="224" y="160"/>
                  </a:cubicBezTo>
                  <a:cubicBezTo>
                    <a:pt x="218" y="160"/>
                    <a:pt x="213" y="155"/>
                    <a:pt x="213" y="149"/>
                  </a:cubicBezTo>
                  <a:cubicBezTo>
                    <a:pt x="213" y="143"/>
                    <a:pt x="218" y="138"/>
                    <a:pt x="224" y="138"/>
                  </a:cubicBezTo>
                  <a:cubicBezTo>
                    <a:pt x="230" y="138"/>
                    <a:pt x="235" y="143"/>
                    <a:pt x="235" y="149"/>
                  </a:cubicBezTo>
                  <a:close/>
                  <a:moveTo>
                    <a:pt x="64" y="192"/>
                  </a:moveTo>
                  <a:cubicBezTo>
                    <a:pt x="64" y="198"/>
                    <a:pt x="59" y="202"/>
                    <a:pt x="53" y="202"/>
                  </a:cubicBezTo>
                  <a:cubicBezTo>
                    <a:pt x="47" y="202"/>
                    <a:pt x="43" y="198"/>
                    <a:pt x="43" y="192"/>
                  </a:cubicBezTo>
                  <a:cubicBezTo>
                    <a:pt x="43" y="186"/>
                    <a:pt x="47" y="181"/>
                    <a:pt x="53" y="181"/>
                  </a:cubicBezTo>
                  <a:cubicBezTo>
                    <a:pt x="59" y="181"/>
                    <a:pt x="64" y="186"/>
                    <a:pt x="64" y="192"/>
                  </a:cubicBezTo>
                  <a:close/>
                  <a:moveTo>
                    <a:pt x="107" y="192"/>
                  </a:moveTo>
                  <a:cubicBezTo>
                    <a:pt x="107" y="198"/>
                    <a:pt x="102" y="202"/>
                    <a:pt x="96" y="202"/>
                  </a:cubicBezTo>
                  <a:cubicBezTo>
                    <a:pt x="90" y="202"/>
                    <a:pt x="85" y="198"/>
                    <a:pt x="85" y="192"/>
                  </a:cubicBezTo>
                  <a:cubicBezTo>
                    <a:pt x="85" y="186"/>
                    <a:pt x="90" y="181"/>
                    <a:pt x="96" y="181"/>
                  </a:cubicBezTo>
                  <a:cubicBezTo>
                    <a:pt x="102" y="181"/>
                    <a:pt x="107" y="186"/>
                    <a:pt x="107" y="192"/>
                  </a:cubicBezTo>
                  <a:close/>
                  <a:moveTo>
                    <a:pt x="149" y="192"/>
                  </a:moveTo>
                  <a:cubicBezTo>
                    <a:pt x="149" y="198"/>
                    <a:pt x="145" y="202"/>
                    <a:pt x="139" y="202"/>
                  </a:cubicBezTo>
                  <a:cubicBezTo>
                    <a:pt x="133" y="202"/>
                    <a:pt x="128" y="198"/>
                    <a:pt x="128" y="192"/>
                  </a:cubicBezTo>
                  <a:cubicBezTo>
                    <a:pt x="128" y="186"/>
                    <a:pt x="133" y="181"/>
                    <a:pt x="139" y="181"/>
                  </a:cubicBezTo>
                  <a:cubicBezTo>
                    <a:pt x="145" y="181"/>
                    <a:pt x="149" y="186"/>
                    <a:pt x="149" y="192"/>
                  </a:cubicBezTo>
                  <a:close/>
                  <a:moveTo>
                    <a:pt x="192" y="192"/>
                  </a:moveTo>
                  <a:cubicBezTo>
                    <a:pt x="192" y="198"/>
                    <a:pt x="187" y="202"/>
                    <a:pt x="181" y="202"/>
                  </a:cubicBezTo>
                  <a:cubicBezTo>
                    <a:pt x="175" y="202"/>
                    <a:pt x="171" y="198"/>
                    <a:pt x="171" y="192"/>
                  </a:cubicBezTo>
                  <a:cubicBezTo>
                    <a:pt x="171" y="186"/>
                    <a:pt x="175" y="181"/>
                    <a:pt x="181" y="181"/>
                  </a:cubicBezTo>
                  <a:cubicBezTo>
                    <a:pt x="187" y="181"/>
                    <a:pt x="192" y="186"/>
                    <a:pt x="192" y="192"/>
                  </a:cubicBezTo>
                  <a:close/>
                  <a:moveTo>
                    <a:pt x="235" y="192"/>
                  </a:moveTo>
                  <a:cubicBezTo>
                    <a:pt x="235" y="198"/>
                    <a:pt x="230" y="202"/>
                    <a:pt x="224" y="202"/>
                  </a:cubicBezTo>
                  <a:cubicBezTo>
                    <a:pt x="218" y="202"/>
                    <a:pt x="213" y="198"/>
                    <a:pt x="213" y="192"/>
                  </a:cubicBezTo>
                  <a:cubicBezTo>
                    <a:pt x="213" y="186"/>
                    <a:pt x="218" y="181"/>
                    <a:pt x="224" y="181"/>
                  </a:cubicBezTo>
                  <a:cubicBezTo>
                    <a:pt x="230" y="181"/>
                    <a:pt x="235" y="186"/>
                    <a:pt x="235" y="192"/>
                  </a:cubicBezTo>
                  <a:close/>
                  <a:moveTo>
                    <a:pt x="149" y="234"/>
                  </a:moveTo>
                  <a:cubicBezTo>
                    <a:pt x="149" y="240"/>
                    <a:pt x="145" y="245"/>
                    <a:pt x="139" y="245"/>
                  </a:cubicBezTo>
                  <a:cubicBezTo>
                    <a:pt x="133" y="245"/>
                    <a:pt x="128" y="240"/>
                    <a:pt x="128" y="234"/>
                  </a:cubicBezTo>
                  <a:cubicBezTo>
                    <a:pt x="128" y="228"/>
                    <a:pt x="133" y="224"/>
                    <a:pt x="139" y="224"/>
                  </a:cubicBezTo>
                  <a:cubicBezTo>
                    <a:pt x="145" y="224"/>
                    <a:pt x="149" y="228"/>
                    <a:pt x="149" y="234"/>
                  </a:cubicBezTo>
                  <a:close/>
                  <a:moveTo>
                    <a:pt x="192" y="234"/>
                  </a:moveTo>
                  <a:cubicBezTo>
                    <a:pt x="192" y="240"/>
                    <a:pt x="187" y="245"/>
                    <a:pt x="181" y="245"/>
                  </a:cubicBezTo>
                  <a:cubicBezTo>
                    <a:pt x="175" y="245"/>
                    <a:pt x="171" y="240"/>
                    <a:pt x="171" y="234"/>
                  </a:cubicBezTo>
                  <a:cubicBezTo>
                    <a:pt x="171" y="228"/>
                    <a:pt x="175" y="224"/>
                    <a:pt x="181" y="224"/>
                  </a:cubicBezTo>
                  <a:cubicBezTo>
                    <a:pt x="187" y="224"/>
                    <a:pt x="192" y="228"/>
                    <a:pt x="192" y="234"/>
                  </a:cubicBezTo>
                  <a:close/>
                  <a:moveTo>
                    <a:pt x="107" y="234"/>
                  </a:moveTo>
                  <a:cubicBezTo>
                    <a:pt x="107" y="240"/>
                    <a:pt x="102" y="245"/>
                    <a:pt x="96" y="245"/>
                  </a:cubicBezTo>
                  <a:cubicBezTo>
                    <a:pt x="90" y="245"/>
                    <a:pt x="85" y="240"/>
                    <a:pt x="85" y="234"/>
                  </a:cubicBezTo>
                  <a:cubicBezTo>
                    <a:pt x="85" y="228"/>
                    <a:pt x="90" y="224"/>
                    <a:pt x="96" y="224"/>
                  </a:cubicBezTo>
                  <a:cubicBezTo>
                    <a:pt x="102" y="224"/>
                    <a:pt x="107" y="228"/>
                    <a:pt x="107" y="234"/>
                  </a:cubicBezTo>
                  <a:close/>
                  <a:moveTo>
                    <a:pt x="64" y="234"/>
                  </a:moveTo>
                  <a:cubicBezTo>
                    <a:pt x="64" y="240"/>
                    <a:pt x="59" y="245"/>
                    <a:pt x="53" y="245"/>
                  </a:cubicBezTo>
                  <a:cubicBezTo>
                    <a:pt x="47" y="245"/>
                    <a:pt x="43" y="240"/>
                    <a:pt x="43" y="234"/>
                  </a:cubicBezTo>
                  <a:cubicBezTo>
                    <a:pt x="43" y="228"/>
                    <a:pt x="47" y="224"/>
                    <a:pt x="53" y="224"/>
                  </a:cubicBezTo>
                  <a:cubicBezTo>
                    <a:pt x="59" y="224"/>
                    <a:pt x="64" y="228"/>
                    <a:pt x="64"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10">
              <a:extLst>
                <a:ext uri="{FF2B5EF4-FFF2-40B4-BE49-F238E27FC236}">
                  <a16:creationId xmlns:a16="http://schemas.microsoft.com/office/drawing/2014/main" id="{763EFFBA-785F-4432-9ADA-6BAA9B54AF5E}"/>
                </a:ext>
              </a:extLst>
            </p:cNvPr>
            <p:cNvSpPr>
              <a:spLocks noEditPoints="1"/>
            </p:cNvSpPr>
            <p:nvPr/>
          </p:nvSpPr>
          <p:spPr bwMode="auto">
            <a:xfrm>
              <a:off x="5376" y="365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Rectangle 20">
            <a:extLst>
              <a:ext uri="{FF2B5EF4-FFF2-40B4-BE49-F238E27FC236}">
                <a16:creationId xmlns:a16="http://schemas.microsoft.com/office/drawing/2014/main" id="{A84FDA0C-4E97-4201-980A-046D232614F7}"/>
              </a:ext>
            </a:extLst>
          </p:cNvPr>
          <p:cNvSpPr/>
          <p:nvPr/>
        </p:nvSpPr>
        <p:spPr>
          <a:xfrm>
            <a:off x="2041531" y="3404100"/>
            <a:ext cx="3435481" cy="357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kumimoji="0" lang="en-AU" sz="1600" i="0" u="none" strike="noStrike" kern="1200" cap="none" spc="0" normalizeH="0" baseline="0" noProof="0" dirty="0">
              <a:ln>
                <a:noFill/>
              </a:ln>
              <a:solidFill>
                <a:schemeClr val="tx1"/>
              </a:solidFill>
              <a:effectLst/>
              <a:uLnTx/>
              <a:uFillTx/>
              <a:latin typeface="VIC" panose="00000500000000000000" pitchFamily="2" charset="0"/>
            </a:endParaRPr>
          </a:p>
        </p:txBody>
      </p:sp>
      <p:sp>
        <p:nvSpPr>
          <p:cNvPr id="25" name="TextBox 24">
            <a:extLst>
              <a:ext uri="{FF2B5EF4-FFF2-40B4-BE49-F238E27FC236}">
                <a16:creationId xmlns:a16="http://schemas.microsoft.com/office/drawing/2014/main" id="{447B65B1-294A-4BBD-B9EA-FDB09696561A}"/>
              </a:ext>
            </a:extLst>
          </p:cNvPr>
          <p:cNvSpPr txBox="1"/>
          <p:nvPr/>
        </p:nvSpPr>
        <p:spPr>
          <a:xfrm>
            <a:off x="318733" y="404861"/>
            <a:ext cx="1636730" cy="452432"/>
          </a:xfrm>
          <a:prstGeom prst="rect">
            <a:avLst/>
          </a:prstGeom>
          <a:noFill/>
        </p:spPr>
        <p:txBody>
          <a:bodyPr wrap="none" rtlCol="0">
            <a:spAutoFit/>
          </a:bodyPr>
          <a:lstStyle/>
          <a:p>
            <a:pPr marR="0" lvl="0" indent="0" fontAlgn="auto">
              <a:lnSpc>
                <a:spcPct val="90000"/>
              </a:lnSpc>
              <a:spcBef>
                <a:spcPct val="0"/>
              </a:spcBef>
              <a:spcAft>
                <a:spcPts val="0"/>
              </a:spcAft>
              <a:buClrTx/>
              <a:buSzTx/>
              <a:tabLst/>
              <a:defRPr/>
            </a:pPr>
            <a:r>
              <a:rPr lang="en-US" sz="2600" b="1" dirty="0">
                <a:solidFill>
                  <a:schemeClr val="tx2"/>
                </a:solidFill>
                <a:latin typeface="Fira Sans"/>
              </a:rPr>
              <a:t>KEY DATES</a:t>
            </a:r>
          </a:p>
        </p:txBody>
      </p:sp>
      <p:cxnSp>
        <p:nvCxnSpPr>
          <p:cNvPr id="26" name="Straight Connector 25">
            <a:extLst>
              <a:ext uri="{FF2B5EF4-FFF2-40B4-BE49-F238E27FC236}">
                <a16:creationId xmlns:a16="http://schemas.microsoft.com/office/drawing/2014/main" id="{39686065-3ADE-4995-AFC6-60636DF1D55D}"/>
              </a:ext>
            </a:extLst>
          </p:cNvPr>
          <p:cNvCxnSpPr>
            <a:cxnSpLocks/>
          </p:cNvCxnSpPr>
          <p:nvPr/>
        </p:nvCxnSpPr>
        <p:spPr>
          <a:xfrm>
            <a:off x="432000" y="864000"/>
            <a:ext cx="7557559"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195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VF2yTEgU4yZ9LSHfWTT8Q"/>
</p:tagLst>
</file>

<file path=ppt/theme/theme1.xml><?xml version="1.0" encoding="utf-8"?>
<a:theme xmlns:a="http://schemas.openxmlformats.org/drawingml/2006/main" name="DJPR Theme">
  <a:themeElements>
    <a:clrScheme name="Custom 1">
      <a:dk1>
        <a:srgbClr val="201547"/>
      </a:dk1>
      <a:lt1>
        <a:srgbClr val="FFFFFF"/>
      </a:lt1>
      <a:dk2>
        <a:srgbClr val="201547"/>
      </a:dk2>
      <a:lt2>
        <a:srgbClr val="D9D9D6"/>
      </a:lt2>
      <a:accent1>
        <a:srgbClr val="006BA7"/>
      </a:accent1>
      <a:accent2>
        <a:srgbClr val="0090DA"/>
      </a:accent2>
      <a:accent3>
        <a:srgbClr val="00A9E0"/>
      </a:accent3>
      <a:accent4>
        <a:srgbClr val="5EB245"/>
      </a:accent4>
      <a:accent5>
        <a:srgbClr val="C5D538"/>
      </a:accent5>
      <a:accent6>
        <a:srgbClr val="201547"/>
      </a:accent6>
      <a:hlink>
        <a:srgbClr val="78BE20"/>
      </a:hlink>
      <a:folHlink>
        <a:srgbClr val="A0D1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F8E38CD-6E58-0F47-A77A-7094069E0C82}" vid="{F889718C-F0BD-DE4F-9484-E96D3A4FF6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7294fa0-7ac3-4fb8-b5f1-fec69ca7f6eb">
      <UserInfo>
        <DisplayName>Priya O Serrao (DJPR)</DisplayName>
        <AccountId>81</AccountId>
        <AccountType/>
      </UserInfo>
      <UserInfo>
        <DisplayName>Elise Coughlin (DJPR)</DisplayName>
        <AccountId>102</AccountId>
        <AccountType/>
      </UserInfo>
      <UserInfo>
        <DisplayName>Andrew G Tulloch (DJPR)</DisplayName>
        <AccountId>27</AccountId>
        <AccountType/>
      </UserInfo>
      <UserInfo>
        <DisplayName>Audrey E Scharf (DJPR)</DisplayName>
        <AccountId>61</AccountId>
        <AccountType/>
      </UserInfo>
    </SharedWithUsers>
    <hcae176ec3a54dbeadeeec1b38baec58 xmlns="1970f3ff-c7c3-4b73-8f0c-0bc260d159f3">
      <Terms xmlns="http://schemas.microsoft.com/office/infopath/2007/PartnerControls"/>
    </hcae176ec3a54dbeadeeec1b38baec58>
    <p31afe295eb448f092f13ab8c2af2c33 xmlns="1970f3ff-c7c3-4b73-8f0c-0bc260d159f3">
      <Terms xmlns="http://schemas.microsoft.com/office/infopath/2007/PartnerControls"/>
    </p31afe295eb448f092f13ab8c2af2c33>
    <TaxCatchAll xmlns="97294fa0-7ac3-4fb8-b5f1-fec69ca7f6eb"/>
    <lf5681727d5b4cc1a5c417fcf66e2a7b xmlns="1970f3ff-c7c3-4b73-8f0c-0bc260d159f3">
      <Terms xmlns="http://schemas.microsoft.com/office/infopath/2007/PartnerControls"/>
    </lf5681727d5b4cc1a5c417fcf66e2a7b>
    <b4605c5f9d584382a57fb8476d85f713 xmlns="1970f3ff-c7c3-4b73-8f0c-0bc260d159f3">
      <Terms xmlns="http://schemas.microsoft.com/office/infopath/2007/PartnerControls"/>
    </b4605c5f9d584382a57fb8476d85f713>
    <g46a9f61d38540a784cfecbd3da27bca xmlns="1970f3ff-c7c3-4b73-8f0c-0bc260d159f3">
      <Terms xmlns="http://schemas.microsoft.com/office/infopath/2007/PartnerControls"/>
    </g46a9f61d38540a784cfecbd3da27bca>
  </documentManagement>
</p:properties>
</file>

<file path=customXml/item3.xml><?xml version="1.0" encoding="utf-8"?>
<ct:contentTypeSchema xmlns:ct="http://schemas.microsoft.com/office/2006/metadata/contentType" xmlns:ma="http://schemas.microsoft.com/office/2006/metadata/properties/metaAttributes" ct:_="" ma:_="" ma:contentTypeName="DEDJTR Document" ma:contentTypeID="0x010100611F6414DFB111E7BA88F9DF1743E3170083C93630C6B3104A8539445298303C72" ma:contentTypeVersion="19" ma:contentTypeDescription="DEDJTR Document" ma:contentTypeScope="" ma:versionID="9dfdc739e3091df46a59de86538443a9">
  <xsd:schema xmlns:xsd="http://www.w3.org/2001/XMLSchema" xmlns:xs="http://www.w3.org/2001/XMLSchema" xmlns:p="http://schemas.microsoft.com/office/2006/metadata/properties" xmlns:ns2="1970f3ff-c7c3-4b73-8f0c-0bc260d159f3" xmlns:ns3="97294fa0-7ac3-4fb8-b5f1-fec69ca7f6eb" xmlns:ns4="3298744b-cbc3-4656-900e-387aedbe9b13" targetNamespace="http://schemas.microsoft.com/office/2006/metadata/properties" ma:root="true" ma:fieldsID="65e3b860d075d64486cb6d268d3782b5" ns2:_="" ns3:_="" ns4:_="">
    <xsd:import namespace="1970f3ff-c7c3-4b73-8f0c-0bc260d159f3"/>
    <xsd:import namespace="97294fa0-7ac3-4fb8-b5f1-fec69ca7f6eb"/>
    <xsd:import namespace="3298744b-cbc3-4656-900e-387aedbe9b13"/>
    <xsd:element name="properties">
      <xsd:complexType>
        <xsd:sequence>
          <xsd:element name="documentManagement">
            <xsd:complexType>
              <xsd:all>
                <xsd:element ref="ns2:g46a9f61d38540a784cfecbd3da27bca" minOccurs="0"/>
                <xsd:element ref="ns3:TaxCatchAll" minOccurs="0"/>
                <xsd:element ref="ns3:TaxCatchAllLabel" minOccurs="0"/>
                <xsd:element ref="ns2:b4605c5f9d584382a57fb8476d85f713" minOccurs="0"/>
                <xsd:element ref="ns2:p31afe295eb448f092f13ab8c2af2c33" minOccurs="0"/>
                <xsd:element ref="ns2:hcae176ec3a54dbeadeeec1b38baec58" minOccurs="0"/>
                <xsd:element ref="ns2:lf5681727d5b4cc1a5c417fcf66e2a7b" minOccurs="0"/>
                <xsd:element ref="ns4:MediaServiceMetadata" minOccurs="0"/>
                <xsd:element ref="ns4:MediaServiceFastMetadata" minOccurs="0"/>
                <xsd:element ref="ns4:MediaServiceAutoKeyPoints" minOccurs="0"/>
                <xsd:element ref="ns4: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f3ff-c7c3-4b73-8f0c-0bc260d159f3" elementFormDefault="qualified">
    <xsd:import namespace="http://schemas.microsoft.com/office/2006/documentManagement/types"/>
    <xsd:import namespace="http://schemas.microsoft.com/office/infopath/2007/PartnerControls"/>
    <xsd:element name="g46a9f61d38540a784cfecbd3da27bca" ma:index="8" nillable="true" ma:taxonomy="true" ma:internalName="g46a9f61d38540a784cfecbd3da27bca" ma:taxonomyFieldName="DEDJTRGroup" ma:displayName="Group" ma:indexed="true" ma:fieldId="{046a9f61-d385-40a7-84cf-ecbd3da27bca}"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b4605c5f9d584382a57fb8476d85f713" ma:index="12" nillable="true" ma:taxonomy="true" ma:internalName="b4605c5f9d584382a57fb8476d85f713" ma:taxonomyFieldName="DEDJTRDivision" ma:displayName="Division" ma:indexed="true" ma:fieldId="{b4605c5f-9d58-4382-a57f-b8476d85f71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p31afe295eb448f092f13ab8c2af2c33" ma:index="14" nillable="true" ma:taxonomy="true" ma:internalName="p31afe295eb448f092f13ab8c2af2c33" ma:taxonomyFieldName="DEDJTRBranch" ma:displayName="Branch" ma:indexed="true" ma:fieldId="{931afe29-5eb4-48f0-92f1-3ab8c2af2c3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hcae176ec3a54dbeadeeec1b38baec58" ma:index="16" nillable="true" ma:taxonomy="true" ma:internalName="hcae176ec3a54dbeadeeec1b38baec58" ma:taxonomyFieldName="DEDJTRSection" ma:displayName="Section" ma:indexed="true" ma:fieldId="{1cae176e-c3a5-4dbe-adee-ec1b38baec58}"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lf5681727d5b4cc1a5c417fcf66e2a7b" ma:index="18" nillable="true" ma:taxonomy="true" ma:internalName="lf5681727d5b4cc1a5c417fcf66e2a7b" ma:taxonomyFieldName="DEDJTRSecurityClassification" ma:displayName="Security Classification" ma:fieldId="{5f568172-7d5b-4cc1-a5c4-17fcf66e2a7b}" ma:sspId="9292314e-c97d-49c1-8ae7-4cb6e1c4f97c" ma:termSetId="e639de15-6b57-4d67-aed9-4113af6bf4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294fa0-7ac3-4fb8-b5f1-fec69ca7f6eb"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eb9bf52-40e3-4f0f-a2c4-1a68f736e8da}" ma:internalName="TaxCatchAll" ma:showField="CatchAllData" ma:web="97294fa0-7ac3-4fb8-b5f1-fec69ca7f6e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eb9bf52-40e3-4f0f-a2c4-1a68f736e8da}" ma:internalName="TaxCatchAllLabel" ma:readOnly="true" ma:showField="CatchAllDataLabel" ma:web="97294fa0-7ac3-4fb8-b5f1-fec69ca7f6eb">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98744b-cbc3-4656-900e-387aedbe9b13"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85B1DB-EFF6-4D0B-B990-0BA27E04A964}">
  <ds:schemaRefs>
    <ds:schemaRef ds:uri="http://schemas.microsoft.com/sharepoint/v3/contenttype/forms"/>
  </ds:schemaRefs>
</ds:datastoreItem>
</file>

<file path=customXml/itemProps2.xml><?xml version="1.0" encoding="utf-8"?>
<ds:datastoreItem xmlns:ds="http://schemas.openxmlformats.org/officeDocument/2006/customXml" ds:itemID="{6EE05582-7174-4A9F-852D-EF47324963BB}">
  <ds:schemaRefs>
    <ds:schemaRef ds:uri="1970f3ff-c7c3-4b73-8f0c-0bc260d159f3"/>
    <ds:schemaRef ds:uri="3298744b-cbc3-4656-900e-387aedbe9b13"/>
    <ds:schemaRef ds:uri="97294fa0-7ac3-4fb8-b5f1-fec69ca7f6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E2AFD95-FCCB-4160-BA5C-B5F1D3D327CF}">
  <ds:schemaRefs>
    <ds:schemaRef ds:uri="1970f3ff-c7c3-4b73-8f0c-0bc260d159f3"/>
    <ds:schemaRef ds:uri="3298744b-cbc3-4656-900e-387aedbe9b13"/>
    <ds:schemaRef ds:uri="97294fa0-7ac3-4fb8-b5f1-fec69ca7f6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PowerPoint-template-standard</Template>
  <TotalTime>4222</TotalTime>
  <Words>1102</Words>
  <Application>Microsoft Office PowerPoint</Application>
  <PresentationFormat>On-screen Show (4:3)</PresentationFormat>
  <Paragraphs>110</Paragraphs>
  <Slides>10</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Arial</vt:lpstr>
      <vt:lpstr>Calibri</vt:lpstr>
      <vt:lpstr>Fira Sans</vt:lpstr>
      <vt:lpstr>Lato Light</vt:lpstr>
      <vt:lpstr>Poppins</vt:lpstr>
      <vt:lpstr>Times New Roman</vt:lpstr>
      <vt:lpstr>VIC</vt:lpstr>
      <vt:lpstr>Wingdings</vt:lpstr>
      <vt:lpstr>DJPR Theme</vt:lpstr>
      <vt:lpstr>think-cell Slide</vt:lpstr>
      <vt:lpstr>A COVID Safe Business and Workplace     Regional Development Victoria Investment &amp; Trade   June 2021   Erin Lord Business Engagement Case Manager erin.lord@rdv.vic.gov.au</vt:lpstr>
      <vt:lpstr>COVID Safe Workplaces</vt:lpstr>
      <vt:lpstr>   A quick look at what’s required:</vt:lpstr>
      <vt:lpstr>PowerPoint Presentation</vt:lpstr>
      <vt:lpstr>PowerPoint Presentation</vt:lpstr>
      <vt:lpstr>  The COVID Safe Plan is grouped into six COVID Safe principles.   </vt:lpstr>
      <vt:lpstr>PowerPoint Presentation</vt:lpstr>
      <vt:lpstr>Support for businesses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DJPR PowerPoint Template – Your tool for creating a professional presentation</dc:title>
  <dc:creator>Audrey E Scharf (DJPR)</dc:creator>
  <cp:lastModifiedBy>Fiona Van Meurs</cp:lastModifiedBy>
  <cp:revision>28</cp:revision>
  <dcterms:created xsi:type="dcterms:W3CDTF">2021-01-13T22:17:32Z</dcterms:created>
  <dcterms:modified xsi:type="dcterms:W3CDTF">2021-07-28T05:07:01Z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0x010100611F6414DFB111E7BA88F9DF1743E3170083C93630C6B3104A8539445298303C72</vt:lpwstr>
  </property>
  <property fmtid="{D5CDD505-2E9C-101B-9397-08002B2CF9AE}" pid="3" name="DEDJTRDivision">
    <vt:lpwstr/>
  </property>
  <property fmtid="{D5CDD505-2E9C-101B-9397-08002B2CF9AE}" pid="4" name="DEDJTRSecurityClassification">
    <vt:lpwstr/>
  </property>
  <property fmtid="{D5CDD505-2E9C-101B-9397-08002B2CF9AE}" pid="5" name="DEDJTRBranch">
    <vt:lpwstr/>
  </property>
  <property fmtid="{D5CDD505-2E9C-101B-9397-08002B2CF9AE}" pid="6" name="DEDJTRSection">
    <vt:lpwstr/>
  </property>
  <property fmtid="{D5CDD505-2E9C-101B-9397-08002B2CF9AE}" pid="7" name="DEDJTRGroup">
    <vt:lpwstr/>
  </property>
  <property fmtid="{D5CDD505-2E9C-101B-9397-08002B2CF9AE}" pid="8" name="MSIP_Label_ea60d57e-af5b-4752-ac57-3e4f28ca11dc_Enabled">
    <vt:lpwstr>true</vt:lpwstr>
  </property>
  <property fmtid="{D5CDD505-2E9C-101B-9397-08002B2CF9AE}" pid="9" name="MSIP_Label_ea60d57e-af5b-4752-ac57-3e4f28ca11dc_SetDate">
    <vt:lpwstr>2021-01-20T11:57:15Z</vt:lpwstr>
  </property>
  <property fmtid="{D5CDD505-2E9C-101B-9397-08002B2CF9AE}" pid="10" name="MSIP_Label_ea60d57e-af5b-4752-ac57-3e4f28ca11dc_Method">
    <vt:lpwstr>Standard</vt:lpwstr>
  </property>
  <property fmtid="{D5CDD505-2E9C-101B-9397-08002B2CF9AE}" pid="11" name="MSIP_Label_ea60d57e-af5b-4752-ac57-3e4f28ca11dc_Name">
    <vt:lpwstr>ea60d57e-af5b-4752-ac57-3e4f28ca11dc</vt:lpwstr>
  </property>
  <property fmtid="{D5CDD505-2E9C-101B-9397-08002B2CF9AE}" pid="12" name="MSIP_Label_ea60d57e-af5b-4752-ac57-3e4f28ca11dc_SiteId">
    <vt:lpwstr>36da45f1-dd2c-4d1f-af13-5abe46b99921</vt:lpwstr>
  </property>
  <property fmtid="{D5CDD505-2E9C-101B-9397-08002B2CF9AE}" pid="13" name="MSIP_Label_ea60d57e-af5b-4752-ac57-3e4f28ca11dc_ActionId">
    <vt:lpwstr>91d017ba-972d-4cf9-8d59-9cef39669a0f</vt:lpwstr>
  </property>
  <property fmtid="{D5CDD505-2E9C-101B-9397-08002B2CF9AE}" pid="14" name="MSIP_Label_ea60d57e-af5b-4752-ac57-3e4f28ca11dc_ContentBits">
    <vt:lpwstr>0</vt:lpwstr>
  </property>
</Properties>
</file>